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57"/>
  </p:notesMasterIdLst>
  <p:handoutMasterIdLst>
    <p:handoutMasterId r:id="rId58"/>
  </p:handoutMasterIdLst>
  <p:sldIdLst>
    <p:sldId id="256" r:id="rId5"/>
    <p:sldId id="277" r:id="rId6"/>
    <p:sldId id="389" r:id="rId7"/>
    <p:sldId id="286" r:id="rId8"/>
    <p:sldId id="329" r:id="rId9"/>
    <p:sldId id="258" r:id="rId10"/>
    <p:sldId id="335" r:id="rId11"/>
    <p:sldId id="368" r:id="rId12"/>
    <p:sldId id="369" r:id="rId13"/>
    <p:sldId id="264" r:id="rId14"/>
    <p:sldId id="336" r:id="rId15"/>
    <p:sldId id="337" r:id="rId16"/>
    <p:sldId id="338" r:id="rId17"/>
    <p:sldId id="370" r:id="rId18"/>
    <p:sldId id="366" r:id="rId19"/>
    <p:sldId id="339" r:id="rId20"/>
    <p:sldId id="371" r:id="rId21"/>
    <p:sldId id="372" r:id="rId22"/>
    <p:sldId id="340" r:id="rId23"/>
    <p:sldId id="373" r:id="rId24"/>
    <p:sldId id="374" r:id="rId25"/>
    <p:sldId id="341" r:id="rId26"/>
    <p:sldId id="375" r:id="rId27"/>
    <p:sldId id="376" r:id="rId28"/>
    <p:sldId id="342" r:id="rId29"/>
    <p:sldId id="343" r:id="rId30"/>
    <p:sldId id="344" r:id="rId31"/>
    <p:sldId id="377" r:id="rId32"/>
    <p:sldId id="378" r:id="rId33"/>
    <p:sldId id="345" r:id="rId34"/>
    <p:sldId id="346" r:id="rId35"/>
    <p:sldId id="347" r:id="rId36"/>
    <p:sldId id="379" r:id="rId37"/>
    <p:sldId id="380" r:id="rId38"/>
    <p:sldId id="348" r:id="rId39"/>
    <p:sldId id="349" r:id="rId40"/>
    <p:sldId id="381" r:id="rId41"/>
    <p:sldId id="382" r:id="rId42"/>
    <p:sldId id="352" r:id="rId43"/>
    <p:sldId id="353" r:id="rId44"/>
    <p:sldId id="354" r:id="rId45"/>
    <p:sldId id="383" r:id="rId46"/>
    <p:sldId id="384" r:id="rId47"/>
    <p:sldId id="355" r:id="rId48"/>
    <p:sldId id="385" r:id="rId49"/>
    <p:sldId id="386" r:id="rId50"/>
    <p:sldId id="356" r:id="rId51"/>
    <p:sldId id="357" r:id="rId52"/>
    <p:sldId id="387" r:id="rId53"/>
    <p:sldId id="388" r:id="rId54"/>
    <p:sldId id="327" r:id="rId55"/>
    <p:sldId id="334" r:id="rId56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346" autoAdjust="0"/>
  </p:normalViewPr>
  <p:slideViewPr>
    <p:cSldViewPr snapToGrid="0">
      <p:cViewPr varScale="1">
        <p:scale>
          <a:sx n="65" d="100"/>
          <a:sy n="65" d="100"/>
        </p:scale>
        <p:origin x="475" y="53"/>
      </p:cViewPr>
      <p:guideLst>
        <p:guide orient="horz" pos="792"/>
        <p:guide pos="3144"/>
        <p:guide orient="horz" pos="960"/>
      </p:guideLst>
    </p:cSldViewPr>
  </p:slideViewPr>
  <p:outlineViewPr>
    <p:cViewPr>
      <p:scale>
        <a:sx n="33" d="100"/>
        <a:sy n="33" d="100"/>
      </p:scale>
      <p:origin x="0" y="-1194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286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microsoft.com/office/2018/10/relationships/authors" Target="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svg"/><Relationship Id="rId1" Type="http://schemas.openxmlformats.org/officeDocument/2006/relationships/image" Target="../media/image30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5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svg"/><Relationship Id="rId1" Type="http://schemas.openxmlformats.org/officeDocument/2006/relationships/image" Target="../media/image30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5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E5E9AC-7EF7-4FDA-91FB-66229A53292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419"/>
        </a:p>
      </dgm:t>
    </dgm:pt>
    <dgm:pt modelId="{0A697623-AE47-4A3E-8FE5-98CE552C8B61}">
      <dgm:prSet phldrT="[Texto]" phldr="0"/>
      <dgm:spPr/>
      <dgm:t>
        <a:bodyPr/>
        <a:lstStyle/>
        <a:p>
          <a:r>
            <a:rPr lang="es-MX" dirty="0"/>
            <a:t>Consejería bíblica</a:t>
          </a:r>
          <a:endParaRPr lang="es-419" dirty="0"/>
        </a:p>
      </dgm:t>
    </dgm:pt>
    <dgm:pt modelId="{1BD0144F-87CF-403B-A059-BF17B627E6E1}" type="parTrans" cxnId="{ED62208E-21C0-4A27-AEA8-5F4D6DCD9F39}">
      <dgm:prSet/>
      <dgm:spPr/>
      <dgm:t>
        <a:bodyPr/>
        <a:lstStyle/>
        <a:p>
          <a:endParaRPr lang="es-419"/>
        </a:p>
      </dgm:t>
    </dgm:pt>
    <dgm:pt modelId="{247BB31C-8171-4159-B4EB-2B158A2B54B2}" type="sibTrans" cxnId="{ED62208E-21C0-4A27-AEA8-5F4D6DCD9F39}">
      <dgm:prSet/>
      <dgm:spPr/>
      <dgm:t>
        <a:bodyPr/>
        <a:lstStyle/>
        <a:p>
          <a:endParaRPr lang="es-419"/>
        </a:p>
      </dgm:t>
    </dgm:pt>
    <dgm:pt modelId="{9DB96E56-D468-47F6-9252-4CA21C15701E}">
      <dgm:prSet phldrT="[Texto]" phldr="0"/>
      <dgm:spPr/>
      <dgm:t>
        <a:bodyPr/>
        <a:lstStyle/>
        <a:p>
          <a:r>
            <a:rPr lang="es-MX" dirty="0"/>
            <a:t>Medidas de autocuidado</a:t>
          </a:r>
          <a:endParaRPr lang="es-419" dirty="0"/>
        </a:p>
      </dgm:t>
    </dgm:pt>
    <dgm:pt modelId="{24302327-BA73-451E-9F73-EB2E0D95DF8E}" type="parTrans" cxnId="{888CA735-5665-4909-B23B-674CF420E001}">
      <dgm:prSet/>
      <dgm:spPr/>
      <dgm:t>
        <a:bodyPr/>
        <a:lstStyle/>
        <a:p>
          <a:endParaRPr lang="es-419"/>
        </a:p>
      </dgm:t>
    </dgm:pt>
    <dgm:pt modelId="{21AC00F0-FC12-420A-92D6-F73FE852717D}" type="sibTrans" cxnId="{888CA735-5665-4909-B23B-674CF420E001}">
      <dgm:prSet/>
      <dgm:spPr/>
      <dgm:t>
        <a:bodyPr/>
        <a:lstStyle/>
        <a:p>
          <a:endParaRPr lang="es-419"/>
        </a:p>
      </dgm:t>
    </dgm:pt>
    <dgm:pt modelId="{4E8FD2D5-7AED-49C2-A8B3-6ABA2CF9DE94}">
      <dgm:prSet phldrT="[Texto]" phldr="0"/>
      <dgm:spPr/>
      <dgm:t>
        <a:bodyPr/>
        <a:lstStyle/>
        <a:p>
          <a:r>
            <a:rPr lang="es-MX" dirty="0"/>
            <a:t>Terapia psicológica</a:t>
          </a:r>
          <a:endParaRPr lang="es-419" dirty="0"/>
        </a:p>
      </dgm:t>
    </dgm:pt>
    <dgm:pt modelId="{F2597A76-151E-4F83-8F09-5A0961AC9E8A}" type="parTrans" cxnId="{32246C40-6B77-42D4-ACAE-C57B89F2780B}">
      <dgm:prSet/>
      <dgm:spPr/>
      <dgm:t>
        <a:bodyPr/>
        <a:lstStyle/>
        <a:p>
          <a:endParaRPr lang="es-419"/>
        </a:p>
      </dgm:t>
    </dgm:pt>
    <dgm:pt modelId="{C5F251AD-3997-4743-B14A-161663B1F7B3}" type="sibTrans" cxnId="{32246C40-6B77-42D4-ACAE-C57B89F2780B}">
      <dgm:prSet/>
      <dgm:spPr/>
      <dgm:t>
        <a:bodyPr/>
        <a:lstStyle/>
        <a:p>
          <a:endParaRPr lang="es-419"/>
        </a:p>
      </dgm:t>
    </dgm:pt>
    <dgm:pt modelId="{BBCD6F37-3F02-492A-BD9A-1B9142EF738A}">
      <dgm:prSet phldrT="[Texto]" phldr="0"/>
      <dgm:spPr/>
      <dgm:t>
        <a:bodyPr/>
        <a:lstStyle/>
        <a:p>
          <a:r>
            <a:rPr lang="es-MX" dirty="0"/>
            <a:t>Tratamiento farmacológico</a:t>
          </a:r>
          <a:endParaRPr lang="es-419" dirty="0"/>
        </a:p>
      </dgm:t>
    </dgm:pt>
    <dgm:pt modelId="{6AC59FEF-D7CD-453A-BD86-C830E332CE30}" type="parTrans" cxnId="{0E5102BB-EF6C-4D13-8FD5-851DA46D4C30}">
      <dgm:prSet/>
      <dgm:spPr/>
      <dgm:t>
        <a:bodyPr/>
        <a:lstStyle/>
        <a:p>
          <a:endParaRPr lang="es-419"/>
        </a:p>
      </dgm:t>
    </dgm:pt>
    <dgm:pt modelId="{697BAC8B-1E76-45A3-8E49-42C884F53758}" type="sibTrans" cxnId="{0E5102BB-EF6C-4D13-8FD5-851DA46D4C30}">
      <dgm:prSet/>
      <dgm:spPr/>
      <dgm:t>
        <a:bodyPr/>
        <a:lstStyle/>
        <a:p>
          <a:endParaRPr lang="es-419"/>
        </a:p>
      </dgm:t>
    </dgm:pt>
    <dgm:pt modelId="{ADC9C68B-1A41-49ED-B6FD-8574A18D11A3}" type="pres">
      <dgm:prSet presAssocID="{9EE5E9AC-7EF7-4FDA-91FB-66229A532929}" presName="Name0" presStyleCnt="0">
        <dgm:presLayoutVars>
          <dgm:chMax val="7"/>
          <dgm:chPref val="7"/>
          <dgm:dir/>
        </dgm:presLayoutVars>
      </dgm:prSet>
      <dgm:spPr/>
    </dgm:pt>
    <dgm:pt modelId="{37EF4A76-D618-4ED7-B523-4737AB3ABE2D}" type="pres">
      <dgm:prSet presAssocID="{9EE5E9AC-7EF7-4FDA-91FB-66229A532929}" presName="Name1" presStyleCnt="0"/>
      <dgm:spPr/>
    </dgm:pt>
    <dgm:pt modelId="{9CE423D8-376B-4DFE-9831-4977B82AFF62}" type="pres">
      <dgm:prSet presAssocID="{9EE5E9AC-7EF7-4FDA-91FB-66229A532929}" presName="cycle" presStyleCnt="0"/>
      <dgm:spPr/>
    </dgm:pt>
    <dgm:pt modelId="{4E581B74-C3FA-45C0-A0B0-5143E50A5662}" type="pres">
      <dgm:prSet presAssocID="{9EE5E9AC-7EF7-4FDA-91FB-66229A532929}" presName="srcNode" presStyleLbl="node1" presStyleIdx="0" presStyleCnt="4"/>
      <dgm:spPr/>
    </dgm:pt>
    <dgm:pt modelId="{AB3239F2-EA31-4A89-BE8F-08823F1AADA0}" type="pres">
      <dgm:prSet presAssocID="{9EE5E9AC-7EF7-4FDA-91FB-66229A532929}" presName="conn" presStyleLbl="parChTrans1D2" presStyleIdx="0" presStyleCnt="1"/>
      <dgm:spPr/>
    </dgm:pt>
    <dgm:pt modelId="{A6163147-FFCC-4C0F-97F2-4F37FD70612C}" type="pres">
      <dgm:prSet presAssocID="{9EE5E9AC-7EF7-4FDA-91FB-66229A532929}" presName="extraNode" presStyleLbl="node1" presStyleIdx="0" presStyleCnt="4"/>
      <dgm:spPr/>
    </dgm:pt>
    <dgm:pt modelId="{61E93FB4-EA11-4AC8-8374-2D010BF662B4}" type="pres">
      <dgm:prSet presAssocID="{9EE5E9AC-7EF7-4FDA-91FB-66229A532929}" presName="dstNode" presStyleLbl="node1" presStyleIdx="0" presStyleCnt="4"/>
      <dgm:spPr/>
    </dgm:pt>
    <dgm:pt modelId="{3107D199-4D65-4E8B-A38C-1E84BF749A42}" type="pres">
      <dgm:prSet presAssocID="{0A697623-AE47-4A3E-8FE5-98CE552C8B61}" presName="text_1" presStyleLbl="node1" presStyleIdx="0" presStyleCnt="4">
        <dgm:presLayoutVars>
          <dgm:bulletEnabled val="1"/>
        </dgm:presLayoutVars>
      </dgm:prSet>
      <dgm:spPr/>
    </dgm:pt>
    <dgm:pt modelId="{4C05F1C5-F305-456A-A57D-22118FDB3BAE}" type="pres">
      <dgm:prSet presAssocID="{0A697623-AE47-4A3E-8FE5-98CE552C8B61}" presName="accent_1" presStyleCnt="0"/>
      <dgm:spPr/>
    </dgm:pt>
    <dgm:pt modelId="{B5164D4B-79A1-4946-BA8D-4CBA19B8825A}" type="pres">
      <dgm:prSet presAssocID="{0A697623-AE47-4A3E-8FE5-98CE552C8B61}" presName="accentRepeatNode" presStyleLbl="solidFgAcc1" presStyleIdx="0" presStyleCnt="4"/>
      <dgm:spPr/>
    </dgm:pt>
    <dgm:pt modelId="{101A3D05-AE14-4447-9D7B-D790D0D2E1AA}" type="pres">
      <dgm:prSet presAssocID="{9DB96E56-D468-47F6-9252-4CA21C15701E}" presName="text_2" presStyleLbl="node1" presStyleIdx="1" presStyleCnt="4">
        <dgm:presLayoutVars>
          <dgm:bulletEnabled val="1"/>
        </dgm:presLayoutVars>
      </dgm:prSet>
      <dgm:spPr/>
    </dgm:pt>
    <dgm:pt modelId="{5AFD9BEC-81F2-407E-B1B9-E001FBF601A5}" type="pres">
      <dgm:prSet presAssocID="{9DB96E56-D468-47F6-9252-4CA21C15701E}" presName="accent_2" presStyleCnt="0"/>
      <dgm:spPr/>
    </dgm:pt>
    <dgm:pt modelId="{F6534F26-FD0B-4344-8D41-2E0730266A0E}" type="pres">
      <dgm:prSet presAssocID="{9DB96E56-D468-47F6-9252-4CA21C15701E}" presName="accentRepeatNode" presStyleLbl="solidFgAcc1" presStyleIdx="1" presStyleCnt="4"/>
      <dgm:spPr/>
    </dgm:pt>
    <dgm:pt modelId="{BBC21A30-F6D6-4B40-A170-48F3DD8E5DF1}" type="pres">
      <dgm:prSet presAssocID="{4E8FD2D5-7AED-49C2-A8B3-6ABA2CF9DE94}" presName="text_3" presStyleLbl="node1" presStyleIdx="2" presStyleCnt="4">
        <dgm:presLayoutVars>
          <dgm:bulletEnabled val="1"/>
        </dgm:presLayoutVars>
      </dgm:prSet>
      <dgm:spPr/>
    </dgm:pt>
    <dgm:pt modelId="{60C6018D-A653-425C-AF95-FF928D90C402}" type="pres">
      <dgm:prSet presAssocID="{4E8FD2D5-7AED-49C2-A8B3-6ABA2CF9DE94}" presName="accent_3" presStyleCnt="0"/>
      <dgm:spPr/>
    </dgm:pt>
    <dgm:pt modelId="{C71DB374-AF73-48CD-9835-CD878CF6796F}" type="pres">
      <dgm:prSet presAssocID="{4E8FD2D5-7AED-49C2-A8B3-6ABA2CF9DE94}" presName="accentRepeatNode" presStyleLbl="solidFgAcc1" presStyleIdx="2" presStyleCnt="4"/>
      <dgm:spPr/>
    </dgm:pt>
    <dgm:pt modelId="{5AEF16E8-BC92-4FB9-B532-E1D369413053}" type="pres">
      <dgm:prSet presAssocID="{BBCD6F37-3F02-492A-BD9A-1B9142EF738A}" presName="text_4" presStyleLbl="node1" presStyleIdx="3" presStyleCnt="4">
        <dgm:presLayoutVars>
          <dgm:bulletEnabled val="1"/>
        </dgm:presLayoutVars>
      </dgm:prSet>
      <dgm:spPr/>
    </dgm:pt>
    <dgm:pt modelId="{355ACE06-3103-44FE-B8A5-957264E57570}" type="pres">
      <dgm:prSet presAssocID="{BBCD6F37-3F02-492A-BD9A-1B9142EF738A}" presName="accent_4" presStyleCnt="0"/>
      <dgm:spPr/>
    </dgm:pt>
    <dgm:pt modelId="{AC42C22B-2405-430F-97B7-0E27890432EB}" type="pres">
      <dgm:prSet presAssocID="{BBCD6F37-3F02-492A-BD9A-1B9142EF738A}" presName="accentRepeatNode" presStyleLbl="solidFgAcc1" presStyleIdx="3" presStyleCnt="4"/>
      <dgm:spPr/>
    </dgm:pt>
  </dgm:ptLst>
  <dgm:cxnLst>
    <dgm:cxn modelId="{888CA735-5665-4909-B23B-674CF420E001}" srcId="{9EE5E9AC-7EF7-4FDA-91FB-66229A532929}" destId="{9DB96E56-D468-47F6-9252-4CA21C15701E}" srcOrd="1" destOrd="0" parTransId="{24302327-BA73-451E-9F73-EB2E0D95DF8E}" sibTransId="{21AC00F0-FC12-420A-92D6-F73FE852717D}"/>
    <dgm:cxn modelId="{32246C40-6B77-42D4-ACAE-C57B89F2780B}" srcId="{9EE5E9AC-7EF7-4FDA-91FB-66229A532929}" destId="{4E8FD2D5-7AED-49C2-A8B3-6ABA2CF9DE94}" srcOrd="2" destOrd="0" parTransId="{F2597A76-151E-4F83-8F09-5A0961AC9E8A}" sibTransId="{C5F251AD-3997-4743-B14A-161663B1F7B3}"/>
    <dgm:cxn modelId="{253E125C-CA96-4DF7-B884-12A1C4E7524C}" type="presOf" srcId="{0A697623-AE47-4A3E-8FE5-98CE552C8B61}" destId="{3107D199-4D65-4E8B-A38C-1E84BF749A42}" srcOrd="0" destOrd="0" presId="urn:microsoft.com/office/officeart/2008/layout/VerticalCurvedList"/>
    <dgm:cxn modelId="{61F90771-8C89-4BFE-ABB3-214FA39D4024}" type="presOf" srcId="{247BB31C-8171-4159-B4EB-2B158A2B54B2}" destId="{AB3239F2-EA31-4A89-BE8F-08823F1AADA0}" srcOrd="0" destOrd="0" presId="urn:microsoft.com/office/officeart/2008/layout/VerticalCurvedList"/>
    <dgm:cxn modelId="{B70B8F72-88A7-4FC7-A1EA-088CFB255D60}" type="presOf" srcId="{4E8FD2D5-7AED-49C2-A8B3-6ABA2CF9DE94}" destId="{BBC21A30-F6D6-4B40-A170-48F3DD8E5DF1}" srcOrd="0" destOrd="0" presId="urn:microsoft.com/office/officeart/2008/layout/VerticalCurvedList"/>
    <dgm:cxn modelId="{ED62208E-21C0-4A27-AEA8-5F4D6DCD9F39}" srcId="{9EE5E9AC-7EF7-4FDA-91FB-66229A532929}" destId="{0A697623-AE47-4A3E-8FE5-98CE552C8B61}" srcOrd="0" destOrd="0" parTransId="{1BD0144F-87CF-403B-A059-BF17B627E6E1}" sibTransId="{247BB31C-8171-4159-B4EB-2B158A2B54B2}"/>
    <dgm:cxn modelId="{A08ED7A9-F4D0-40DE-A502-9C6FB60FF103}" type="presOf" srcId="{BBCD6F37-3F02-492A-BD9A-1B9142EF738A}" destId="{5AEF16E8-BC92-4FB9-B532-E1D369413053}" srcOrd="0" destOrd="0" presId="urn:microsoft.com/office/officeart/2008/layout/VerticalCurvedList"/>
    <dgm:cxn modelId="{0E5102BB-EF6C-4D13-8FD5-851DA46D4C30}" srcId="{9EE5E9AC-7EF7-4FDA-91FB-66229A532929}" destId="{BBCD6F37-3F02-492A-BD9A-1B9142EF738A}" srcOrd="3" destOrd="0" parTransId="{6AC59FEF-D7CD-453A-BD86-C830E332CE30}" sibTransId="{697BAC8B-1E76-45A3-8E49-42C884F53758}"/>
    <dgm:cxn modelId="{DB6E28CE-A267-4AAA-9B9B-4893F45BC000}" type="presOf" srcId="{9EE5E9AC-7EF7-4FDA-91FB-66229A532929}" destId="{ADC9C68B-1A41-49ED-B6FD-8574A18D11A3}" srcOrd="0" destOrd="0" presId="urn:microsoft.com/office/officeart/2008/layout/VerticalCurvedList"/>
    <dgm:cxn modelId="{2BEF26EC-10B7-4294-A71D-2E31EEDF90B4}" type="presOf" srcId="{9DB96E56-D468-47F6-9252-4CA21C15701E}" destId="{101A3D05-AE14-4447-9D7B-D790D0D2E1AA}" srcOrd="0" destOrd="0" presId="urn:microsoft.com/office/officeart/2008/layout/VerticalCurvedList"/>
    <dgm:cxn modelId="{CF415AA4-2A79-40B7-B518-4F23A2059FDB}" type="presParOf" srcId="{ADC9C68B-1A41-49ED-B6FD-8574A18D11A3}" destId="{37EF4A76-D618-4ED7-B523-4737AB3ABE2D}" srcOrd="0" destOrd="0" presId="urn:microsoft.com/office/officeart/2008/layout/VerticalCurvedList"/>
    <dgm:cxn modelId="{F05AD152-6308-4256-B499-32EF0589AD54}" type="presParOf" srcId="{37EF4A76-D618-4ED7-B523-4737AB3ABE2D}" destId="{9CE423D8-376B-4DFE-9831-4977B82AFF62}" srcOrd="0" destOrd="0" presId="urn:microsoft.com/office/officeart/2008/layout/VerticalCurvedList"/>
    <dgm:cxn modelId="{F78390EE-DAF1-4364-9A29-1B100FAAA478}" type="presParOf" srcId="{9CE423D8-376B-4DFE-9831-4977B82AFF62}" destId="{4E581B74-C3FA-45C0-A0B0-5143E50A5662}" srcOrd="0" destOrd="0" presId="urn:microsoft.com/office/officeart/2008/layout/VerticalCurvedList"/>
    <dgm:cxn modelId="{93E550DB-5961-41F9-A888-1C1DA3B06AAA}" type="presParOf" srcId="{9CE423D8-376B-4DFE-9831-4977B82AFF62}" destId="{AB3239F2-EA31-4A89-BE8F-08823F1AADA0}" srcOrd="1" destOrd="0" presId="urn:microsoft.com/office/officeart/2008/layout/VerticalCurvedList"/>
    <dgm:cxn modelId="{14EEF555-0A72-4E0F-BE49-A42C0404AFD6}" type="presParOf" srcId="{9CE423D8-376B-4DFE-9831-4977B82AFF62}" destId="{A6163147-FFCC-4C0F-97F2-4F37FD70612C}" srcOrd="2" destOrd="0" presId="urn:microsoft.com/office/officeart/2008/layout/VerticalCurvedList"/>
    <dgm:cxn modelId="{0C05CAA2-C551-46C1-84F5-0D87F5F45769}" type="presParOf" srcId="{9CE423D8-376B-4DFE-9831-4977B82AFF62}" destId="{61E93FB4-EA11-4AC8-8374-2D010BF662B4}" srcOrd="3" destOrd="0" presId="urn:microsoft.com/office/officeart/2008/layout/VerticalCurvedList"/>
    <dgm:cxn modelId="{E934E86A-37B9-4E6D-B2B0-5DFCF79AC4D2}" type="presParOf" srcId="{37EF4A76-D618-4ED7-B523-4737AB3ABE2D}" destId="{3107D199-4D65-4E8B-A38C-1E84BF749A42}" srcOrd="1" destOrd="0" presId="urn:microsoft.com/office/officeart/2008/layout/VerticalCurvedList"/>
    <dgm:cxn modelId="{0EC5600B-D624-406A-8066-7A1DEDA8608A}" type="presParOf" srcId="{37EF4A76-D618-4ED7-B523-4737AB3ABE2D}" destId="{4C05F1C5-F305-456A-A57D-22118FDB3BAE}" srcOrd="2" destOrd="0" presId="urn:microsoft.com/office/officeart/2008/layout/VerticalCurvedList"/>
    <dgm:cxn modelId="{C4786803-6C45-4CFD-ABD9-6714C638C0D6}" type="presParOf" srcId="{4C05F1C5-F305-456A-A57D-22118FDB3BAE}" destId="{B5164D4B-79A1-4946-BA8D-4CBA19B8825A}" srcOrd="0" destOrd="0" presId="urn:microsoft.com/office/officeart/2008/layout/VerticalCurvedList"/>
    <dgm:cxn modelId="{27415425-1B34-4CAB-9CE2-9DBAB7B6D3EE}" type="presParOf" srcId="{37EF4A76-D618-4ED7-B523-4737AB3ABE2D}" destId="{101A3D05-AE14-4447-9D7B-D790D0D2E1AA}" srcOrd="3" destOrd="0" presId="urn:microsoft.com/office/officeart/2008/layout/VerticalCurvedList"/>
    <dgm:cxn modelId="{FB093ABC-B287-4B09-AEB0-0B2D45904F71}" type="presParOf" srcId="{37EF4A76-D618-4ED7-B523-4737AB3ABE2D}" destId="{5AFD9BEC-81F2-407E-B1B9-E001FBF601A5}" srcOrd="4" destOrd="0" presId="urn:microsoft.com/office/officeart/2008/layout/VerticalCurvedList"/>
    <dgm:cxn modelId="{6E69CDEE-317D-4CF7-B20E-B9C1C67379DA}" type="presParOf" srcId="{5AFD9BEC-81F2-407E-B1B9-E001FBF601A5}" destId="{F6534F26-FD0B-4344-8D41-2E0730266A0E}" srcOrd="0" destOrd="0" presId="urn:microsoft.com/office/officeart/2008/layout/VerticalCurvedList"/>
    <dgm:cxn modelId="{AA25F6CA-D255-44B2-A09B-1D9B1C07B413}" type="presParOf" srcId="{37EF4A76-D618-4ED7-B523-4737AB3ABE2D}" destId="{BBC21A30-F6D6-4B40-A170-48F3DD8E5DF1}" srcOrd="5" destOrd="0" presId="urn:microsoft.com/office/officeart/2008/layout/VerticalCurvedList"/>
    <dgm:cxn modelId="{9F8EFFEB-301C-4F4C-95D7-3C1211711B3E}" type="presParOf" srcId="{37EF4A76-D618-4ED7-B523-4737AB3ABE2D}" destId="{60C6018D-A653-425C-AF95-FF928D90C402}" srcOrd="6" destOrd="0" presId="urn:microsoft.com/office/officeart/2008/layout/VerticalCurvedList"/>
    <dgm:cxn modelId="{9775A445-DD2D-488C-BDBC-105A7DA4B6EF}" type="presParOf" srcId="{60C6018D-A653-425C-AF95-FF928D90C402}" destId="{C71DB374-AF73-48CD-9835-CD878CF6796F}" srcOrd="0" destOrd="0" presId="urn:microsoft.com/office/officeart/2008/layout/VerticalCurvedList"/>
    <dgm:cxn modelId="{EA358311-A2D5-4A65-A347-EF1F1AB7231D}" type="presParOf" srcId="{37EF4A76-D618-4ED7-B523-4737AB3ABE2D}" destId="{5AEF16E8-BC92-4FB9-B532-E1D369413053}" srcOrd="7" destOrd="0" presId="urn:microsoft.com/office/officeart/2008/layout/VerticalCurvedList"/>
    <dgm:cxn modelId="{1E8D69DF-C069-42B7-AE82-1645BE4D88C0}" type="presParOf" srcId="{37EF4A76-D618-4ED7-B523-4737AB3ABE2D}" destId="{355ACE06-3103-44FE-B8A5-957264E57570}" srcOrd="8" destOrd="0" presId="urn:microsoft.com/office/officeart/2008/layout/VerticalCurvedList"/>
    <dgm:cxn modelId="{4F836E38-6010-4E6A-817C-D2478B67E81E}" type="presParOf" srcId="{355ACE06-3103-44FE-B8A5-957264E57570}" destId="{AC42C22B-2405-430F-97B7-0E27890432E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0F8003-6A41-4F30-B827-B7DCEF582EF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46ED5AB-B6CC-4FA4-B7B5-1D82D5C7CA9D}">
      <dgm:prSet/>
      <dgm:spPr/>
      <dgm:t>
        <a:bodyPr/>
        <a:lstStyle/>
        <a:p>
          <a:r>
            <a:rPr lang="es-419"/>
            <a:t>Fíjate en: </a:t>
          </a:r>
          <a:endParaRPr lang="en-US"/>
        </a:p>
      </dgm:t>
    </dgm:pt>
    <dgm:pt modelId="{25D021E4-8EB7-46D9-9792-D23B69C042C2}" type="parTrans" cxnId="{9516EB9C-5C54-4FFE-BFE8-B5C7EED929EC}">
      <dgm:prSet/>
      <dgm:spPr/>
      <dgm:t>
        <a:bodyPr/>
        <a:lstStyle/>
        <a:p>
          <a:endParaRPr lang="en-US"/>
        </a:p>
      </dgm:t>
    </dgm:pt>
    <dgm:pt modelId="{09742717-591E-4504-BC11-FF20AAF03544}" type="sibTrans" cxnId="{9516EB9C-5C54-4FFE-BFE8-B5C7EED929EC}">
      <dgm:prSet/>
      <dgm:spPr/>
      <dgm:t>
        <a:bodyPr/>
        <a:lstStyle/>
        <a:p>
          <a:endParaRPr lang="en-US"/>
        </a:p>
      </dgm:t>
    </dgm:pt>
    <dgm:pt modelId="{A4419A49-03EB-43B2-A795-43EFBD74A6CC}">
      <dgm:prSet/>
      <dgm:spPr/>
      <dgm:t>
        <a:bodyPr/>
        <a:lstStyle/>
        <a:p>
          <a:r>
            <a:rPr lang="es-419"/>
            <a:t>Los momentos </a:t>
          </a:r>
          <a:r>
            <a:rPr lang="es-MX"/>
            <a:t>en los que tienes ansiedad.</a:t>
          </a:r>
          <a:endParaRPr lang="en-US"/>
        </a:p>
      </dgm:t>
    </dgm:pt>
    <dgm:pt modelId="{E34D8465-FA55-429A-817F-6282E7538594}" type="parTrans" cxnId="{FC843618-1FCD-4C84-BDE0-04E95903AB90}">
      <dgm:prSet/>
      <dgm:spPr/>
      <dgm:t>
        <a:bodyPr/>
        <a:lstStyle/>
        <a:p>
          <a:endParaRPr lang="en-US"/>
        </a:p>
      </dgm:t>
    </dgm:pt>
    <dgm:pt modelId="{3F8E9D65-1D38-40E8-8FF4-AEB722E2DA76}" type="sibTrans" cxnId="{FC843618-1FCD-4C84-BDE0-04E95903AB90}">
      <dgm:prSet/>
      <dgm:spPr/>
      <dgm:t>
        <a:bodyPr/>
        <a:lstStyle/>
        <a:p>
          <a:endParaRPr lang="en-US"/>
        </a:p>
      </dgm:t>
    </dgm:pt>
    <dgm:pt modelId="{D0DC7F35-54EA-4196-ACD7-6DF4549D7F32}">
      <dgm:prSet/>
      <dgm:spPr/>
      <dgm:t>
        <a:bodyPr/>
        <a:lstStyle/>
        <a:p>
          <a:r>
            <a:rPr lang="es-419"/>
            <a:t>Cómo te afecta la ansiedad.</a:t>
          </a:r>
          <a:endParaRPr lang="en-US"/>
        </a:p>
      </dgm:t>
    </dgm:pt>
    <dgm:pt modelId="{D6C7FE57-28CB-42C1-8FFD-5A394506CDD9}" type="parTrans" cxnId="{ED388894-B9BC-4F2A-9429-BC027FCD3B40}">
      <dgm:prSet/>
      <dgm:spPr/>
      <dgm:t>
        <a:bodyPr/>
        <a:lstStyle/>
        <a:p>
          <a:endParaRPr lang="en-US"/>
        </a:p>
      </dgm:t>
    </dgm:pt>
    <dgm:pt modelId="{10B600C3-2764-4D1C-A5FC-ED4795B1E9A5}" type="sibTrans" cxnId="{ED388894-B9BC-4F2A-9429-BC027FCD3B40}">
      <dgm:prSet/>
      <dgm:spPr/>
      <dgm:t>
        <a:bodyPr/>
        <a:lstStyle/>
        <a:p>
          <a:endParaRPr lang="en-US"/>
        </a:p>
      </dgm:t>
    </dgm:pt>
    <dgm:pt modelId="{7E476BBD-22A9-4893-8BEB-4C95A6FF501C}">
      <dgm:prSet/>
      <dgm:spPr/>
      <dgm:t>
        <a:bodyPr/>
        <a:lstStyle/>
        <a:p>
          <a:r>
            <a:rPr lang="es-419"/>
            <a:t>Qué piensas cuando tienes ansiedad.</a:t>
          </a:r>
          <a:endParaRPr lang="en-US"/>
        </a:p>
      </dgm:t>
    </dgm:pt>
    <dgm:pt modelId="{7D7DCA5F-2585-45BA-A875-3F97A75E66B8}" type="parTrans" cxnId="{B1D323B4-2EA2-4A7E-82DD-2FAB8A69A006}">
      <dgm:prSet/>
      <dgm:spPr/>
      <dgm:t>
        <a:bodyPr/>
        <a:lstStyle/>
        <a:p>
          <a:endParaRPr lang="en-US"/>
        </a:p>
      </dgm:t>
    </dgm:pt>
    <dgm:pt modelId="{999DBB7D-FD79-483D-8DC9-A743B9411304}" type="sibTrans" cxnId="{B1D323B4-2EA2-4A7E-82DD-2FAB8A69A006}">
      <dgm:prSet/>
      <dgm:spPr/>
      <dgm:t>
        <a:bodyPr/>
        <a:lstStyle/>
        <a:p>
          <a:endParaRPr lang="en-US"/>
        </a:p>
      </dgm:t>
    </dgm:pt>
    <dgm:pt modelId="{9BA6D933-05A4-412B-B0EF-499BA36DB59F}">
      <dgm:prSet/>
      <dgm:spPr/>
      <dgm:t>
        <a:bodyPr/>
        <a:lstStyle/>
        <a:p>
          <a:r>
            <a:rPr lang="es-419"/>
            <a:t>Qué notas en tu cuerpo.</a:t>
          </a:r>
          <a:endParaRPr lang="en-US"/>
        </a:p>
      </dgm:t>
    </dgm:pt>
    <dgm:pt modelId="{0C82D2E4-68F0-4D21-9212-BE72C36AE8A8}" type="parTrans" cxnId="{2DA195D7-EB65-4364-9F1F-EEBB7A7F606D}">
      <dgm:prSet/>
      <dgm:spPr/>
      <dgm:t>
        <a:bodyPr/>
        <a:lstStyle/>
        <a:p>
          <a:endParaRPr lang="en-US"/>
        </a:p>
      </dgm:t>
    </dgm:pt>
    <dgm:pt modelId="{0CB5FA84-2B08-4245-A036-3BC3835B31A7}" type="sibTrans" cxnId="{2DA195D7-EB65-4364-9F1F-EEBB7A7F606D}">
      <dgm:prSet/>
      <dgm:spPr/>
      <dgm:t>
        <a:bodyPr/>
        <a:lstStyle/>
        <a:p>
          <a:endParaRPr lang="en-US"/>
        </a:p>
      </dgm:t>
    </dgm:pt>
    <dgm:pt modelId="{4C4F495A-33D7-4C0E-8AF5-4B5CDB0DD387}">
      <dgm:prSet/>
      <dgm:spPr/>
      <dgm:t>
        <a:bodyPr/>
        <a:lstStyle/>
        <a:p>
          <a:r>
            <a:rPr lang="es-419"/>
            <a:t>Qué haces cuando tienes ansiedad.</a:t>
          </a:r>
          <a:endParaRPr lang="en-US"/>
        </a:p>
      </dgm:t>
    </dgm:pt>
    <dgm:pt modelId="{27A03EC6-7421-4EEA-BCDD-681B4D76AD5F}" type="parTrans" cxnId="{5E3A4315-1A5E-425B-8BE2-14C7C9E631B0}">
      <dgm:prSet/>
      <dgm:spPr/>
      <dgm:t>
        <a:bodyPr/>
        <a:lstStyle/>
        <a:p>
          <a:endParaRPr lang="en-US"/>
        </a:p>
      </dgm:t>
    </dgm:pt>
    <dgm:pt modelId="{7CCD8461-2240-4F1B-B3AD-787883E0A316}" type="sibTrans" cxnId="{5E3A4315-1A5E-425B-8BE2-14C7C9E631B0}">
      <dgm:prSet/>
      <dgm:spPr/>
      <dgm:t>
        <a:bodyPr/>
        <a:lstStyle/>
        <a:p>
          <a:endParaRPr lang="en-US"/>
        </a:p>
      </dgm:t>
    </dgm:pt>
    <dgm:pt modelId="{E27861E3-7A10-46F5-BC77-F8C0E182F02F}" type="pres">
      <dgm:prSet presAssocID="{EE0F8003-6A41-4F30-B827-B7DCEF582EF0}" presName="root" presStyleCnt="0">
        <dgm:presLayoutVars>
          <dgm:dir/>
          <dgm:resizeHandles val="exact"/>
        </dgm:presLayoutVars>
      </dgm:prSet>
      <dgm:spPr/>
    </dgm:pt>
    <dgm:pt modelId="{2D9B1A03-BC2C-41A9-A0DC-37C7639ACE8C}" type="pres">
      <dgm:prSet presAssocID="{646ED5AB-B6CC-4FA4-B7B5-1D82D5C7CA9D}" presName="compNode" presStyleCnt="0"/>
      <dgm:spPr/>
    </dgm:pt>
    <dgm:pt modelId="{4AB0AD74-EB3A-4A1F-B3A6-8E6EF79A0EC2}" type="pres">
      <dgm:prSet presAssocID="{646ED5AB-B6CC-4FA4-B7B5-1D82D5C7CA9D}" presName="bgRect" presStyleLbl="bgShp" presStyleIdx="0" presStyleCnt="6"/>
      <dgm:spPr/>
    </dgm:pt>
    <dgm:pt modelId="{8F6FDA85-2533-4266-A44B-1E0CFB3684AE}" type="pres">
      <dgm:prSet presAssocID="{646ED5AB-B6CC-4FA4-B7B5-1D82D5C7CA9D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galo"/>
        </a:ext>
      </dgm:extLst>
    </dgm:pt>
    <dgm:pt modelId="{1A6F33B3-568E-4E4F-9209-16AC8D603477}" type="pres">
      <dgm:prSet presAssocID="{646ED5AB-B6CC-4FA4-B7B5-1D82D5C7CA9D}" presName="spaceRect" presStyleCnt="0"/>
      <dgm:spPr/>
    </dgm:pt>
    <dgm:pt modelId="{6FA1C2F3-0E9B-4013-B3AA-6DDF2CC5B214}" type="pres">
      <dgm:prSet presAssocID="{646ED5AB-B6CC-4FA4-B7B5-1D82D5C7CA9D}" presName="parTx" presStyleLbl="revTx" presStyleIdx="0" presStyleCnt="6">
        <dgm:presLayoutVars>
          <dgm:chMax val="0"/>
          <dgm:chPref val="0"/>
        </dgm:presLayoutVars>
      </dgm:prSet>
      <dgm:spPr/>
    </dgm:pt>
    <dgm:pt modelId="{D540026D-50E0-4320-A236-11476D8BF3A9}" type="pres">
      <dgm:prSet presAssocID="{09742717-591E-4504-BC11-FF20AAF03544}" presName="sibTrans" presStyleCnt="0"/>
      <dgm:spPr/>
    </dgm:pt>
    <dgm:pt modelId="{5E4DC85D-871B-46F6-A94C-EA0EE4DE71E4}" type="pres">
      <dgm:prSet presAssocID="{A4419A49-03EB-43B2-A795-43EFBD74A6CC}" presName="compNode" presStyleCnt="0"/>
      <dgm:spPr/>
    </dgm:pt>
    <dgm:pt modelId="{CA66ECDD-678A-47CC-89B8-495E14438E2A}" type="pres">
      <dgm:prSet presAssocID="{A4419A49-03EB-43B2-A795-43EFBD74A6CC}" presName="bgRect" presStyleLbl="bgShp" presStyleIdx="1" presStyleCnt="6"/>
      <dgm:spPr/>
    </dgm:pt>
    <dgm:pt modelId="{F16BCCE3-7273-48B3-9658-0BF0633F9EF4}" type="pres">
      <dgm:prSet presAssocID="{A4419A49-03EB-43B2-A795-43EFBD74A6CC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guntas"/>
        </a:ext>
      </dgm:extLst>
    </dgm:pt>
    <dgm:pt modelId="{8459B4FE-7638-4611-B562-05E843C3870D}" type="pres">
      <dgm:prSet presAssocID="{A4419A49-03EB-43B2-A795-43EFBD74A6CC}" presName="spaceRect" presStyleCnt="0"/>
      <dgm:spPr/>
    </dgm:pt>
    <dgm:pt modelId="{F95EE5AA-EEA2-468C-9414-55CF33E69237}" type="pres">
      <dgm:prSet presAssocID="{A4419A49-03EB-43B2-A795-43EFBD74A6CC}" presName="parTx" presStyleLbl="revTx" presStyleIdx="1" presStyleCnt="6">
        <dgm:presLayoutVars>
          <dgm:chMax val="0"/>
          <dgm:chPref val="0"/>
        </dgm:presLayoutVars>
      </dgm:prSet>
      <dgm:spPr/>
    </dgm:pt>
    <dgm:pt modelId="{FA18B092-DC56-4921-B606-8E66257862AB}" type="pres">
      <dgm:prSet presAssocID="{3F8E9D65-1D38-40E8-8FF4-AEB722E2DA76}" presName="sibTrans" presStyleCnt="0"/>
      <dgm:spPr/>
    </dgm:pt>
    <dgm:pt modelId="{BA8DA9EA-A2D6-4D14-BAD3-1F4F1A332286}" type="pres">
      <dgm:prSet presAssocID="{D0DC7F35-54EA-4196-ACD7-6DF4549D7F32}" presName="compNode" presStyleCnt="0"/>
      <dgm:spPr/>
    </dgm:pt>
    <dgm:pt modelId="{4ADFDD28-D6E4-4DA8-A6E0-DC967B9C0D0B}" type="pres">
      <dgm:prSet presAssocID="{D0DC7F35-54EA-4196-ACD7-6DF4549D7F32}" presName="bgRect" presStyleLbl="bgShp" presStyleIdx="2" presStyleCnt="6"/>
      <dgm:spPr/>
    </dgm:pt>
    <dgm:pt modelId="{4BB9A6EA-DFE1-469F-B19F-C8A84E9D1605}" type="pres">
      <dgm:prSet presAssocID="{D0DC7F35-54EA-4196-ACD7-6DF4549D7F32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C30725D7-DD42-4F2A-806E-FC6E2AF42D3F}" type="pres">
      <dgm:prSet presAssocID="{D0DC7F35-54EA-4196-ACD7-6DF4549D7F32}" presName="spaceRect" presStyleCnt="0"/>
      <dgm:spPr/>
    </dgm:pt>
    <dgm:pt modelId="{EAA35E9C-1BE3-4FB9-BB38-3FB94B234310}" type="pres">
      <dgm:prSet presAssocID="{D0DC7F35-54EA-4196-ACD7-6DF4549D7F32}" presName="parTx" presStyleLbl="revTx" presStyleIdx="2" presStyleCnt="6">
        <dgm:presLayoutVars>
          <dgm:chMax val="0"/>
          <dgm:chPref val="0"/>
        </dgm:presLayoutVars>
      </dgm:prSet>
      <dgm:spPr/>
    </dgm:pt>
    <dgm:pt modelId="{ECA36811-D4A2-401D-A86A-AE92FFD01B7D}" type="pres">
      <dgm:prSet presAssocID="{10B600C3-2764-4D1C-A5FC-ED4795B1E9A5}" presName="sibTrans" presStyleCnt="0"/>
      <dgm:spPr/>
    </dgm:pt>
    <dgm:pt modelId="{3384FF37-FE54-477F-8521-CEC221DF92CF}" type="pres">
      <dgm:prSet presAssocID="{7E476BBD-22A9-4893-8BEB-4C95A6FF501C}" presName="compNode" presStyleCnt="0"/>
      <dgm:spPr/>
    </dgm:pt>
    <dgm:pt modelId="{D2097D6F-2C6D-4BAE-9159-DE69518CB4E1}" type="pres">
      <dgm:prSet presAssocID="{7E476BBD-22A9-4893-8BEB-4C95A6FF501C}" presName="bgRect" presStyleLbl="bgShp" presStyleIdx="3" presStyleCnt="6"/>
      <dgm:spPr/>
    </dgm:pt>
    <dgm:pt modelId="{E55A79D9-A0A8-43CB-8EF7-39C7DF894FDA}" type="pres">
      <dgm:prSet presAssocID="{7E476BBD-22A9-4893-8BEB-4C95A6FF501C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003B466C-242B-478A-9A08-BE29460DD80C}" type="pres">
      <dgm:prSet presAssocID="{7E476BBD-22A9-4893-8BEB-4C95A6FF501C}" presName="spaceRect" presStyleCnt="0"/>
      <dgm:spPr/>
    </dgm:pt>
    <dgm:pt modelId="{546A8215-A582-44E0-A61C-68C9E0D1CCB7}" type="pres">
      <dgm:prSet presAssocID="{7E476BBD-22A9-4893-8BEB-4C95A6FF501C}" presName="parTx" presStyleLbl="revTx" presStyleIdx="3" presStyleCnt="6">
        <dgm:presLayoutVars>
          <dgm:chMax val="0"/>
          <dgm:chPref val="0"/>
        </dgm:presLayoutVars>
      </dgm:prSet>
      <dgm:spPr/>
    </dgm:pt>
    <dgm:pt modelId="{1B1AB889-8530-45EF-9AD8-C83B3E425AD6}" type="pres">
      <dgm:prSet presAssocID="{999DBB7D-FD79-483D-8DC9-A743B9411304}" presName="sibTrans" presStyleCnt="0"/>
      <dgm:spPr/>
    </dgm:pt>
    <dgm:pt modelId="{17535757-AA89-4DD7-A2D2-2D2A241357D7}" type="pres">
      <dgm:prSet presAssocID="{9BA6D933-05A4-412B-B0EF-499BA36DB59F}" presName="compNode" presStyleCnt="0"/>
      <dgm:spPr/>
    </dgm:pt>
    <dgm:pt modelId="{86BBCE20-78FA-457E-B263-192F1E206B57}" type="pres">
      <dgm:prSet presAssocID="{9BA6D933-05A4-412B-B0EF-499BA36DB59F}" presName="bgRect" presStyleLbl="bgShp" presStyleIdx="4" presStyleCnt="6"/>
      <dgm:spPr/>
    </dgm:pt>
    <dgm:pt modelId="{4B48FCFB-BEE3-4E62-8CF1-322CDA2767D1}" type="pres">
      <dgm:prSet presAssocID="{9BA6D933-05A4-412B-B0EF-499BA36DB59F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stómago"/>
        </a:ext>
      </dgm:extLst>
    </dgm:pt>
    <dgm:pt modelId="{7F30670A-5B50-4C9E-8ABA-634D219FA8F5}" type="pres">
      <dgm:prSet presAssocID="{9BA6D933-05A4-412B-B0EF-499BA36DB59F}" presName="spaceRect" presStyleCnt="0"/>
      <dgm:spPr/>
    </dgm:pt>
    <dgm:pt modelId="{9CF425F7-767F-43C4-A8DC-04E35A44D9D3}" type="pres">
      <dgm:prSet presAssocID="{9BA6D933-05A4-412B-B0EF-499BA36DB59F}" presName="parTx" presStyleLbl="revTx" presStyleIdx="4" presStyleCnt="6">
        <dgm:presLayoutVars>
          <dgm:chMax val="0"/>
          <dgm:chPref val="0"/>
        </dgm:presLayoutVars>
      </dgm:prSet>
      <dgm:spPr/>
    </dgm:pt>
    <dgm:pt modelId="{32941CE4-E55E-42C7-8F78-EFBAA127F3AC}" type="pres">
      <dgm:prSet presAssocID="{0CB5FA84-2B08-4245-A036-3BC3835B31A7}" presName="sibTrans" presStyleCnt="0"/>
      <dgm:spPr/>
    </dgm:pt>
    <dgm:pt modelId="{311AF1AB-AE94-40D2-B6C4-FEEF269C688E}" type="pres">
      <dgm:prSet presAssocID="{4C4F495A-33D7-4C0E-8AF5-4B5CDB0DD387}" presName="compNode" presStyleCnt="0"/>
      <dgm:spPr/>
    </dgm:pt>
    <dgm:pt modelId="{41873EDA-47D6-46AF-998A-1BFCE842DB17}" type="pres">
      <dgm:prSet presAssocID="{4C4F495A-33D7-4C0E-8AF5-4B5CDB0DD387}" presName="bgRect" presStyleLbl="bgShp" presStyleIdx="5" presStyleCnt="6"/>
      <dgm:spPr/>
    </dgm:pt>
    <dgm:pt modelId="{93810F4F-DF79-4BF6-996C-F1C10EEF0B96}" type="pres">
      <dgm:prSet presAssocID="{4C4F495A-33D7-4C0E-8AF5-4B5CDB0DD387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lámpagos"/>
        </a:ext>
      </dgm:extLst>
    </dgm:pt>
    <dgm:pt modelId="{427E56B3-5897-46A5-9444-4AE883D2836F}" type="pres">
      <dgm:prSet presAssocID="{4C4F495A-33D7-4C0E-8AF5-4B5CDB0DD387}" presName="spaceRect" presStyleCnt="0"/>
      <dgm:spPr/>
    </dgm:pt>
    <dgm:pt modelId="{DE7DE335-2C11-4C18-A9EA-DF8DEAF3BF82}" type="pres">
      <dgm:prSet presAssocID="{4C4F495A-33D7-4C0E-8AF5-4B5CDB0DD387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5E3A4315-1A5E-425B-8BE2-14C7C9E631B0}" srcId="{EE0F8003-6A41-4F30-B827-B7DCEF582EF0}" destId="{4C4F495A-33D7-4C0E-8AF5-4B5CDB0DD387}" srcOrd="5" destOrd="0" parTransId="{27A03EC6-7421-4EEA-BCDD-681B4D76AD5F}" sibTransId="{7CCD8461-2240-4F1B-B3AD-787883E0A316}"/>
    <dgm:cxn modelId="{FC843618-1FCD-4C84-BDE0-04E95903AB90}" srcId="{EE0F8003-6A41-4F30-B827-B7DCEF582EF0}" destId="{A4419A49-03EB-43B2-A795-43EFBD74A6CC}" srcOrd="1" destOrd="0" parTransId="{E34D8465-FA55-429A-817F-6282E7538594}" sibTransId="{3F8E9D65-1D38-40E8-8FF4-AEB722E2DA76}"/>
    <dgm:cxn modelId="{52902F31-CD98-47F6-973B-D6992BDD3E40}" type="presOf" srcId="{9BA6D933-05A4-412B-B0EF-499BA36DB59F}" destId="{9CF425F7-767F-43C4-A8DC-04E35A44D9D3}" srcOrd="0" destOrd="0" presId="urn:microsoft.com/office/officeart/2018/2/layout/IconVerticalSolidList"/>
    <dgm:cxn modelId="{0EE36E75-5D8D-485B-9DF8-1E847A41B91E}" type="presOf" srcId="{7E476BBD-22A9-4893-8BEB-4C95A6FF501C}" destId="{546A8215-A582-44E0-A61C-68C9E0D1CCB7}" srcOrd="0" destOrd="0" presId="urn:microsoft.com/office/officeart/2018/2/layout/IconVerticalSolidList"/>
    <dgm:cxn modelId="{ED388894-B9BC-4F2A-9429-BC027FCD3B40}" srcId="{EE0F8003-6A41-4F30-B827-B7DCEF582EF0}" destId="{D0DC7F35-54EA-4196-ACD7-6DF4549D7F32}" srcOrd="2" destOrd="0" parTransId="{D6C7FE57-28CB-42C1-8FFD-5A394506CDD9}" sibTransId="{10B600C3-2764-4D1C-A5FC-ED4795B1E9A5}"/>
    <dgm:cxn modelId="{9516EB9C-5C54-4FFE-BFE8-B5C7EED929EC}" srcId="{EE0F8003-6A41-4F30-B827-B7DCEF582EF0}" destId="{646ED5AB-B6CC-4FA4-B7B5-1D82D5C7CA9D}" srcOrd="0" destOrd="0" parTransId="{25D021E4-8EB7-46D9-9792-D23B69C042C2}" sibTransId="{09742717-591E-4504-BC11-FF20AAF03544}"/>
    <dgm:cxn modelId="{1C9138AD-CB66-40B6-BE15-A547CC2CDA9E}" type="presOf" srcId="{646ED5AB-B6CC-4FA4-B7B5-1D82D5C7CA9D}" destId="{6FA1C2F3-0E9B-4013-B3AA-6DDF2CC5B214}" srcOrd="0" destOrd="0" presId="urn:microsoft.com/office/officeart/2018/2/layout/IconVerticalSolidList"/>
    <dgm:cxn modelId="{B1D323B4-2EA2-4A7E-82DD-2FAB8A69A006}" srcId="{EE0F8003-6A41-4F30-B827-B7DCEF582EF0}" destId="{7E476BBD-22A9-4893-8BEB-4C95A6FF501C}" srcOrd="3" destOrd="0" parTransId="{7D7DCA5F-2585-45BA-A875-3F97A75E66B8}" sibTransId="{999DBB7D-FD79-483D-8DC9-A743B9411304}"/>
    <dgm:cxn modelId="{2DA195D7-EB65-4364-9F1F-EEBB7A7F606D}" srcId="{EE0F8003-6A41-4F30-B827-B7DCEF582EF0}" destId="{9BA6D933-05A4-412B-B0EF-499BA36DB59F}" srcOrd="4" destOrd="0" parTransId="{0C82D2E4-68F0-4D21-9212-BE72C36AE8A8}" sibTransId="{0CB5FA84-2B08-4245-A036-3BC3835B31A7}"/>
    <dgm:cxn modelId="{69778BDF-8A23-49FF-962A-510EB9C98650}" type="presOf" srcId="{A4419A49-03EB-43B2-A795-43EFBD74A6CC}" destId="{F95EE5AA-EEA2-468C-9414-55CF33E69237}" srcOrd="0" destOrd="0" presId="urn:microsoft.com/office/officeart/2018/2/layout/IconVerticalSolidList"/>
    <dgm:cxn modelId="{7B4DF0EA-BDDF-4A90-AFEB-4E9F7DCFEC18}" type="presOf" srcId="{EE0F8003-6A41-4F30-B827-B7DCEF582EF0}" destId="{E27861E3-7A10-46F5-BC77-F8C0E182F02F}" srcOrd="0" destOrd="0" presId="urn:microsoft.com/office/officeart/2018/2/layout/IconVerticalSolidList"/>
    <dgm:cxn modelId="{EC582CF4-708F-4265-A79F-137F611FC9DF}" type="presOf" srcId="{D0DC7F35-54EA-4196-ACD7-6DF4549D7F32}" destId="{EAA35E9C-1BE3-4FB9-BB38-3FB94B234310}" srcOrd="0" destOrd="0" presId="urn:microsoft.com/office/officeart/2018/2/layout/IconVerticalSolidList"/>
    <dgm:cxn modelId="{4369EFFB-1994-431B-8746-176DB686289D}" type="presOf" srcId="{4C4F495A-33D7-4C0E-8AF5-4B5CDB0DD387}" destId="{DE7DE335-2C11-4C18-A9EA-DF8DEAF3BF82}" srcOrd="0" destOrd="0" presId="urn:microsoft.com/office/officeart/2018/2/layout/IconVerticalSolidList"/>
    <dgm:cxn modelId="{082D11C9-A92A-457A-B1F0-FC8BA9911775}" type="presParOf" srcId="{E27861E3-7A10-46F5-BC77-F8C0E182F02F}" destId="{2D9B1A03-BC2C-41A9-A0DC-37C7639ACE8C}" srcOrd="0" destOrd="0" presId="urn:microsoft.com/office/officeart/2018/2/layout/IconVerticalSolidList"/>
    <dgm:cxn modelId="{9D0AEAA3-36D6-434A-82BA-5591A1CC8FCC}" type="presParOf" srcId="{2D9B1A03-BC2C-41A9-A0DC-37C7639ACE8C}" destId="{4AB0AD74-EB3A-4A1F-B3A6-8E6EF79A0EC2}" srcOrd="0" destOrd="0" presId="urn:microsoft.com/office/officeart/2018/2/layout/IconVerticalSolidList"/>
    <dgm:cxn modelId="{194D37D8-008F-48DA-9EC4-38155E01C0FF}" type="presParOf" srcId="{2D9B1A03-BC2C-41A9-A0DC-37C7639ACE8C}" destId="{8F6FDA85-2533-4266-A44B-1E0CFB3684AE}" srcOrd="1" destOrd="0" presId="urn:microsoft.com/office/officeart/2018/2/layout/IconVerticalSolidList"/>
    <dgm:cxn modelId="{566B35BE-865E-4D70-AC14-B88B0118E8EF}" type="presParOf" srcId="{2D9B1A03-BC2C-41A9-A0DC-37C7639ACE8C}" destId="{1A6F33B3-568E-4E4F-9209-16AC8D603477}" srcOrd="2" destOrd="0" presId="urn:microsoft.com/office/officeart/2018/2/layout/IconVerticalSolidList"/>
    <dgm:cxn modelId="{AC2A532E-31A8-4429-B985-8BFEBABEC392}" type="presParOf" srcId="{2D9B1A03-BC2C-41A9-A0DC-37C7639ACE8C}" destId="{6FA1C2F3-0E9B-4013-B3AA-6DDF2CC5B214}" srcOrd="3" destOrd="0" presId="urn:microsoft.com/office/officeart/2018/2/layout/IconVerticalSolidList"/>
    <dgm:cxn modelId="{DE4563BB-91B0-4F3E-88AD-BECF1B70E934}" type="presParOf" srcId="{E27861E3-7A10-46F5-BC77-F8C0E182F02F}" destId="{D540026D-50E0-4320-A236-11476D8BF3A9}" srcOrd="1" destOrd="0" presId="urn:microsoft.com/office/officeart/2018/2/layout/IconVerticalSolidList"/>
    <dgm:cxn modelId="{8C25FB1B-F66D-4BCA-A5E0-A8C12194404A}" type="presParOf" srcId="{E27861E3-7A10-46F5-BC77-F8C0E182F02F}" destId="{5E4DC85D-871B-46F6-A94C-EA0EE4DE71E4}" srcOrd="2" destOrd="0" presId="urn:microsoft.com/office/officeart/2018/2/layout/IconVerticalSolidList"/>
    <dgm:cxn modelId="{07C22873-E49B-460A-B948-01E15767B64E}" type="presParOf" srcId="{5E4DC85D-871B-46F6-A94C-EA0EE4DE71E4}" destId="{CA66ECDD-678A-47CC-89B8-495E14438E2A}" srcOrd="0" destOrd="0" presId="urn:microsoft.com/office/officeart/2018/2/layout/IconVerticalSolidList"/>
    <dgm:cxn modelId="{DD1D4E4E-6799-4432-B371-0FC227A4872D}" type="presParOf" srcId="{5E4DC85D-871B-46F6-A94C-EA0EE4DE71E4}" destId="{F16BCCE3-7273-48B3-9658-0BF0633F9EF4}" srcOrd="1" destOrd="0" presId="urn:microsoft.com/office/officeart/2018/2/layout/IconVerticalSolidList"/>
    <dgm:cxn modelId="{88B4D556-1AE7-4679-B854-2012905D835F}" type="presParOf" srcId="{5E4DC85D-871B-46F6-A94C-EA0EE4DE71E4}" destId="{8459B4FE-7638-4611-B562-05E843C3870D}" srcOrd="2" destOrd="0" presId="urn:microsoft.com/office/officeart/2018/2/layout/IconVerticalSolidList"/>
    <dgm:cxn modelId="{C1479B9D-351E-4D22-BA41-540785A95511}" type="presParOf" srcId="{5E4DC85D-871B-46F6-A94C-EA0EE4DE71E4}" destId="{F95EE5AA-EEA2-468C-9414-55CF33E69237}" srcOrd="3" destOrd="0" presId="urn:microsoft.com/office/officeart/2018/2/layout/IconVerticalSolidList"/>
    <dgm:cxn modelId="{5AABB2BF-E57E-450F-B1FC-09DD1C659581}" type="presParOf" srcId="{E27861E3-7A10-46F5-BC77-F8C0E182F02F}" destId="{FA18B092-DC56-4921-B606-8E66257862AB}" srcOrd="3" destOrd="0" presId="urn:microsoft.com/office/officeart/2018/2/layout/IconVerticalSolidList"/>
    <dgm:cxn modelId="{30B1F31B-1B6D-4552-9C81-7D5121CA9612}" type="presParOf" srcId="{E27861E3-7A10-46F5-BC77-F8C0E182F02F}" destId="{BA8DA9EA-A2D6-4D14-BAD3-1F4F1A332286}" srcOrd="4" destOrd="0" presId="urn:microsoft.com/office/officeart/2018/2/layout/IconVerticalSolidList"/>
    <dgm:cxn modelId="{097B51DE-9B94-4B5E-8248-59464803A78A}" type="presParOf" srcId="{BA8DA9EA-A2D6-4D14-BAD3-1F4F1A332286}" destId="{4ADFDD28-D6E4-4DA8-A6E0-DC967B9C0D0B}" srcOrd="0" destOrd="0" presId="urn:microsoft.com/office/officeart/2018/2/layout/IconVerticalSolidList"/>
    <dgm:cxn modelId="{3564DD67-F481-4575-A5E9-EC871EBE7CB4}" type="presParOf" srcId="{BA8DA9EA-A2D6-4D14-BAD3-1F4F1A332286}" destId="{4BB9A6EA-DFE1-469F-B19F-C8A84E9D1605}" srcOrd="1" destOrd="0" presId="urn:microsoft.com/office/officeart/2018/2/layout/IconVerticalSolidList"/>
    <dgm:cxn modelId="{92734424-CE9E-4EFE-A7D5-76CE757D472D}" type="presParOf" srcId="{BA8DA9EA-A2D6-4D14-BAD3-1F4F1A332286}" destId="{C30725D7-DD42-4F2A-806E-FC6E2AF42D3F}" srcOrd="2" destOrd="0" presId="urn:microsoft.com/office/officeart/2018/2/layout/IconVerticalSolidList"/>
    <dgm:cxn modelId="{CE5A166F-267B-4460-90F7-27E7376956F1}" type="presParOf" srcId="{BA8DA9EA-A2D6-4D14-BAD3-1F4F1A332286}" destId="{EAA35E9C-1BE3-4FB9-BB38-3FB94B234310}" srcOrd="3" destOrd="0" presId="urn:microsoft.com/office/officeart/2018/2/layout/IconVerticalSolidList"/>
    <dgm:cxn modelId="{1D5A0D35-1696-4B51-8C32-818F7250141D}" type="presParOf" srcId="{E27861E3-7A10-46F5-BC77-F8C0E182F02F}" destId="{ECA36811-D4A2-401D-A86A-AE92FFD01B7D}" srcOrd="5" destOrd="0" presId="urn:microsoft.com/office/officeart/2018/2/layout/IconVerticalSolidList"/>
    <dgm:cxn modelId="{883BC5DF-EC9C-40E6-803B-57CC0228AADF}" type="presParOf" srcId="{E27861E3-7A10-46F5-BC77-F8C0E182F02F}" destId="{3384FF37-FE54-477F-8521-CEC221DF92CF}" srcOrd="6" destOrd="0" presId="urn:microsoft.com/office/officeart/2018/2/layout/IconVerticalSolidList"/>
    <dgm:cxn modelId="{D3E4D38A-3D89-4FDD-9888-1AA6D1EBFDA8}" type="presParOf" srcId="{3384FF37-FE54-477F-8521-CEC221DF92CF}" destId="{D2097D6F-2C6D-4BAE-9159-DE69518CB4E1}" srcOrd="0" destOrd="0" presId="urn:microsoft.com/office/officeart/2018/2/layout/IconVerticalSolidList"/>
    <dgm:cxn modelId="{452C8630-6F95-401F-90EA-C5A3922ACCD9}" type="presParOf" srcId="{3384FF37-FE54-477F-8521-CEC221DF92CF}" destId="{E55A79D9-A0A8-43CB-8EF7-39C7DF894FDA}" srcOrd="1" destOrd="0" presId="urn:microsoft.com/office/officeart/2018/2/layout/IconVerticalSolidList"/>
    <dgm:cxn modelId="{9070EDBC-A419-4B5F-B4E4-6A0581AB6E08}" type="presParOf" srcId="{3384FF37-FE54-477F-8521-CEC221DF92CF}" destId="{003B466C-242B-478A-9A08-BE29460DD80C}" srcOrd="2" destOrd="0" presId="urn:microsoft.com/office/officeart/2018/2/layout/IconVerticalSolidList"/>
    <dgm:cxn modelId="{CD19C186-4784-4D64-BF43-1330AF0D8F64}" type="presParOf" srcId="{3384FF37-FE54-477F-8521-CEC221DF92CF}" destId="{546A8215-A582-44E0-A61C-68C9E0D1CCB7}" srcOrd="3" destOrd="0" presId="urn:microsoft.com/office/officeart/2018/2/layout/IconVerticalSolidList"/>
    <dgm:cxn modelId="{0B2ADA83-CFC0-4ED1-A170-FBCFF5CFF0D5}" type="presParOf" srcId="{E27861E3-7A10-46F5-BC77-F8C0E182F02F}" destId="{1B1AB889-8530-45EF-9AD8-C83B3E425AD6}" srcOrd="7" destOrd="0" presId="urn:microsoft.com/office/officeart/2018/2/layout/IconVerticalSolidList"/>
    <dgm:cxn modelId="{966760EA-5437-4297-9147-FE288896B283}" type="presParOf" srcId="{E27861E3-7A10-46F5-BC77-F8C0E182F02F}" destId="{17535757-AA89-4DD7-A2D2-2D2A241357D7}" srcOrd="8" destOrd="0" presId="urn:microsoft.com/office/officeart/2018/2/layout/IconVerticalSolidList"/>
    <dgm:cxn modelId="{FFDFF725-E753-413D-8AAF-70683C3C3175}" type="presParOf" srcId="{17535757-AA89-4DD7-A2D2-2D2A241357D7}" destId="{86BBCE20-78FA-457E-B263-192F1E206B57}" srcOrd="0" destOrd="0" presId="urn:microsoft.com/office/officeart/2018/2/layout/IconVerticalSolidList"/>
    <dgm:cxn modelId="{219CAC5B-9B66-4C32-A4A8-8FC54CD13183}" type="presParOf" srcId="{17535757-AA89-4DD7-A2D2-2D2A241357D7}" destId="{4B48FCFB-BEE3-4E62-8CF1-322CDA2767D1}" srcOrd="1" destOrd="0" presId="urn:microsoft.com/office/officeart/2018/2/layout/IconVerticalSolidList"/>
    <dgm:cxn modelId="{33B0F08B-211A-4F18-93F0-4CF7A97ABBDB}" type="presParOf" srcId="{17535757-AA89-4DD7-A2D2-2D2A241357D7}" destId="{7F30670A-5B50-4C9E-8ABA-634D219FA8F5}" srcOrd="2" destOrd="0" presId="urn:microsoft.com/office/officeart/2018/2/layout/IconVerticalSolidList"/>
    <dgm:cxn modelId="{FA53CD21-4186-4C45-A030-F68C52E7E681}" type="presParOf" srcId="{17535757-AA89-4DD7-A2D2-2D2A241357D7}" destId="{9CF425F7-767F-43C4-A8DC-04E35A44D9D3}" srcOrd="3" destOrd="0" presId="urn:microsoft.com/office/officeart/2018/2/layout/IconVerticalSolidList"/>
    <dgm:cxn modelId="{E459BD41-097A-4E47-BFC9-30AD43203DA8}" type="presParOf" srcId="{E27861E3-7A10-46F5-BC77-F8C0E182F02F}" destId="{32941CE4-E55E-42C7-8F78-EFBAA127F3AC}" srcOrd="9" destOrd="0" presId="urn:microsoft.com/office/officeart/2018/2/layout/IconVerticalSolidList"/>
    <dgm:cxn modelId="{0D1BA52D-E672-4C81-8DC6-0AF68399465D}" type="presParOf" srcId="{E27861E3-7A10-46F5-BC77-F8C0E182F02F}" destId="{311AF1AB-AE94-40D2-B6C4-FEEF269C688E}" srcOrd="10" destOrd="0" presId="urn:microsoft.com/office/officeart/2018/2/layout/IconVerticalSolidList"/>
    <dgm:cxn modelId="{18FF697C-8493-4C0A-9736-C40B4505B2F9}" type="presParOf" srcId="{311AF1AB-AE94-40D2-B6C4-FEEF269C688E}" destId="{41873EDA-47D6-46AF-998A-1BFCE842DB17}" srcOrd="0" destOrd="0" presId="urn:microsoft.com/office/officeart/2018/2/layout/IconVerticalSolidList"/>
    <dgm:cxn modelId="{876AE24F-B428-427A-9830-339AF41896C6}" type="presParOf" srcId="{311AF1AB-AE94-40D2-B6C4-FEEF269C688E}" destId="{93810F4F-DF79-4BF6-996C-F1C10EEF0B96}" srcOrd="1" destOrd="0" presId="urn:microsoft.com/office/officeart/2018/2/layout/IconVerticalSolidList"/>
    <dgm:cxn modelId="{CEC5F859-064A-4EEF-B970-E0D737E0C92A}" type="presParOf" srcId="{311AF1AB-AE94-40D2-B6C4-FEEF269C688E}" destId="{427E56B3-5897-46A5-9444-4AE883D2836F}" srcOrd="2" destOrd="0" presId="urn:microsoft.com/office/officeart/2018/2/layout/IconVerticalSolidList"/>
    <dgm:cxn modelId="{CF69EF25-DB2B-44C1-9ED9-84899DA78D8E}" type="presParOf" srcId="{311AF1AB-AE94-40D2-B6C4-FEEF269C688E}" destId="{DE7DE335-2C11-4C18-A9EA-DF8DEAF3BF8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0F8003-6A41-4F30-B827-B7DCEF582EF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46ED5AB-B6CC-4FA4-B7B5-1D82D5C7CA9D}">
      <dgm:prSet/>
      <dgm:spPr/>
      <dgm:t>
        <a:bodyPr/>
        <a:lstStyle/>
        <a:p>
          <a:pPr>
            <a:lnSpc>
              <a:spcPct val="100000"/>
            </a:lnSpc>
          </a:pPr>
          <a:r>
            <a:rPr lang="es-419" dirty="0"/>
            <a:t>Técnicas de respiración: </a:t>
          </a:r>
          <a:r>
            <a:rPr lang="es-419" b="0" i="0" u="none" strike="noStrike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para aliviar la sensación de estrés o de malestar.</a:t>
          </a:r>
        </a:p>
        <a:p>
          <a:pPr>
            <a:lnSpc>
              <a:spcPct val="100000"/>
            </a:lnSpc>
          </a:pPr>
          <a:r>
            <a:rPr lang="es-419" b="0" i="0" u="none" strike="noStrike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Estas técnicas te enseñan a respirar más despacio </a:t>
          </a:r>
          <a:r>
            <a:rPr lang="es-MX" b="0" i="0" u="none" strike="noStrike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y a relajar tu cuerpo.</a:t>
          </a:r>
          <a:r>
            <a:rPr lang="es-419" dirty="0"/>
            <a:t> </a:t>
          </a:r>
          <a:endParaRPr lang="en-US" dirty="0"/>
        </a:p>
      </dgm:t>
    </dgm:pt>
    <dgm:pt modelId="{25D021E4-8EB7-46D9-9792-D23B69C042C2}" type="parTrans" cxnId="{9516EB9C-5C54-4FFE-BFE8-B5C7EED929EC}">
      <dgm:prSet/>
      <dgm:spPr/>
      <dgm:t>
        <a:bodyPr/>
        <a:lstStyle/>
        <a:p>
          <a:endParaRPr lang="en-US"/>
        </a:p>
      </dgm:t>
    </dgm:pt>
    <dgm:pt modelId="{09742717-591E-4504-BC11-FF20AAF03544}" type="sibTrans" cxnId="{9516EB9C-5C54-4FFE-BFE8-B5C7EED929EC}">
      <dgm:prSet/>
      <dgm:spPr/>
      <dgm:t>
        <a:bodyPr/>
        <a:lstStyle/>
        <a:p>
          <a:endParaRPr lang="en-US"/>
        </a:p>
      </dgm:t>
    </dgm:pt>
    <dgm:pt modelId="{A4419A49-03EB-43B2-A795-43EFBD74A6C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Actividades</a:t>
          </a:r>
          <a:r>
            <a:rPr lang="en-US" dirty="0"/>
            <a:t> de </a:t>
          </a:r>
          <a:r>
            <a:rPr lang="en-US" dirty="0" err="1"/>
            <a:t>distracción</a:t>
          </a:r>
          <a:r>
            <a:rPr lang="en-US" dirty="0"/>
            <a:t>: v</a:t>
          </a:r>
          <a:r>
            <a:rPr lang="es-419" b="0" i="0" u="none" strike="noStrike" baseline="0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er</a:t>
          </a:r>
          <a:r>
            <a:rPr lang="es-419" b="0" i="0" u="none" strike="noStrike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 TV, leer, tomar un baño, dar un paseo, escuchar música, pasar tiempo con una amistad</a:t>
          </a:r>
          <a:endParaRPr lang="en-US" dirty="0"/>
        </a:p>
      </dgm:t>
    </dgm:pt>
    <dgm:pt modelId="{E34D8465-FA55-429A-817F-6282E7538594}" type="parTrans" cxnId="{FC843618-1FCD-4C84-BDE0-04E95903AB90}">
      <dgm:prSet/>
      <dgm:spPr/>
      <dgm:t>
        <a:bodyPr/>
        <a:lstStyle/>
        <a:p>
          <a:endParaRPr lang="en-US"/>
        </a:p>
      </dgm:t>
    </dgm:pt>
    <dgm:pt modelId="{3F8E9D65-1D38-40E8-8FF4-AEB722E2DA76}" type="sibTrans" cxnId="{FC843618-1FCD-4C84-BDE0-04E95903AB90}">
      <dgm:prSet/>
      <dgm:spPr/>
      <dgm:t>
        <a:bodyPr/>
        <a:lstStyle/>
        <a:p>
          <a:endParaRPr lang="en-US"/>
        </a:p>
      </dgm:t>
    </dgm:pt>
    <dgm:pt modelId="{E27861E3-7A10-46F5-BC77-F8C0E182F02F}" type="pres">
      <dgm:prSet presAssocID="{EE0F8003-6A41-4F30-B827-B7DCEF582EF0}" presName="root" presStyleCnt="0">
        <dgm:presLayoutVars>
          <dgm:dir/>
          <dgm:resizeHandles val="exact"/>
        </dgm:presLayoutVars>
      </dgm:prSet>
      <dgm:spPr/>
    </dgm:pt>
    <dgm:pt modelId="{2D9B1A03-BC2C-41A9-A0DC-37C7639ACE8C}" type="pres">
      <dgm:prSet presAssocID="{646ED5AB-B6CC-4FA4-B7B5-1D82D5C7CA9D}" presName="compNode" presStyleCnt="0"/>
      <dgm:spPr/>
    </dgm:pt>
    <dgm:pt modelId="{4AB0AD74-EB3A-4A1F-B3A6-8E6EF79A0EC2}" type="pres">
      <dgm:prSet presAssocID="{646ED5AB-B6CC-4FA4-B7B5-1D82D5C7CA9D}" presName="bgRect" presStyleLbl="bgShp" presStyleIdx="0" presStyleCnt="2"/>
      <dgm:spPr/>
    </dgm:pt>
    <dgm:pt modelId="{8F6FDA85-2533-4266-A44B-1E0CFB3684AE}" type="pres">
      <dgm:prSet presAssocID="{646ED5AB-B6CC-4FA4-B7B5-1D82D5C7CA9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galo"/>
        </a:ext>
      </dgm:extLst>
    </dgm:pt>
    <dgm:pt modelId="{1A6F33B3-568E-4E4F-9209-16AC8D603477}" type="pres">
      <dgm:prSet presAssocID="{646ED5AB-B6CC-4FA4-B7B5-1D82D5C7CA9D}" presName="spaceRect" presStyleCnt="0"/>
      <dgm:spPr/>
    </dgm:pt>
    <dgm:pt modelId="{6FA1C2F3-0E9B-4013-B3AA-6DDF2CC5B214}" type="pres">
      <dgm:prSet presAssocID="{646ED5AB-B6CC-4FA4-B7B5-1D82D5C7CA9D}" presName="parTx" presStyleLbl="revTx" presStyleIdx="0" presStyleCnt="2">
        <dgm:presLayoutVars>
          <dgm:chMax val="0"/>
          <dgm:chPref val="0"/>
        </dgm:presLayoutVars>
      </dgm:prSet>
      <dgm:spPr/>
    </dgm:pt>
    <dgm:pt modelId="{D540026D-50E0-4320-A236-11476D8BF3A9}" type="pres">
      <dgm:prSet presAssocID="{09742717-591E-4504-BC11-FF20AAF03544}" presName="sibTrans" presStyleCnt="0"/>
      <dgm:spPr/>
    </dgm:pt>
    <dgm:pt modelId="{5E4DC85D-871B-46F6-A94C-EA0EE4DE71E4}" type="pres">
      <dgm:prSet presAssocID="{A4419A49-03EB-43B2-A795-43EFBD74A6CC}" presName="compNode" presStyleCnt="0"/>
      <dgm:spPr/>
    </dgm:pt>
    <dgm:pt modelId="{CA66ECDD-678A-47CC-89B8-495E14438E2A}" type="pres">
      <dgm:prSet presAssocID="{A4419A49-03EB-43B2-A795-43EFBD74A6CC}" presName="bgRect" presStyleLbl="bgShp" presStyleIdx="1" presStyleCnt="2"/>
      <dgm:spPr/>
    </dgm:pt>
    <dgm:pt modelId="{F16BCCE3-7273-48B3-9658-0BF0633F9EF4}" type="pres">
      <dgm:prSet presAssocID="{A4419A49-03EB-43B2-A795-43EFBD74A6C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guntas"/>
        </a:ext>
      </dgm:extLst>
    </dgm:pt>
    <dgm:pt modelId="{8459B4FE-7638-4611-B562-05E843C3870D}" type="pres">
      <dgm:prSet presAssocID="{A4419A49-03EB-43B2-A795-43EFBD74A6CC}" presName="spaceRect" presStyleCnt="0"/>
      <dgm:spPr/>
    </dgm:pt>
    <dgm:pt modelId="{F95EE5AA-EEA2-468C-9414-55CF33E69237}" type="pres">
      <dgm:prSet presAssocID="{A4419A49-03EB-43B2-A795-43EFBD74A6C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FC843618-1FCD-4C84-BDE0-04E95903AB90}" srcId="{EE0F8003-6A41-4F30-B827-B7DCEF582EF0}" destId="{A4419A49-03EB-43B2-A795-43EFBD74A6CC}" srcOrd="1" destOrd="0" parTransId="{E34D8465-FA55-429A-817F-6282E7538594}" sibTransId="{3F8E9D65-1D38-40E8-8FF4-AEB722E2DA76}"/>
    <dgm:cxn modelId="{9516EB9C-5C54-4FFE-BFE8-B5C7EED929EC}" srcId="{EE0F8003-6A41-4F30-B827-B7DCEF582EF0}" destId="{646ED5AB-B6CC-4FA4-B7B5-1D82D5C7CA9D}" srcOrd="0" destOrd="0" parTransId="{25D021E4-8EB7-46D9-9792-D23B69C042C2}" sibTransId="{09742717-591E-4504-BC11-FF20AAF03544}"/>
    <dgm:cxn modelId="{1C9138AD-CB66-40B6-BE15-A547CC2CDA9E}" type="presOf" srcId="{646ED5AB-B6CC-4FA4-B7B5-1D82D5C7CA9D}" destId="{6FA1C2F3-0E9B-4013-B3AA-6DDF2CC5B214}" srcOrd="0" destOrd="0" presId="urn:microsoft.com/office/officeart/2018/2/layout/IconVerticalSolidList"/>
    <dgm:cxn modelId="{69778BDF-8A23-49FF-962A-510EB9C98650}" type="presOf" srcId="{A4419A49-03EB-43B2-A795-43EFBD74A6CC}" destId="{F95EE5AA-EEA2-468C-9414-55CF33E69237}" srcOrd="0" destOrd="0" presId="urn:microsoft.com/office/officeart/2018/2/layout/IconVerticalSolidList"/>
    <dgm:cxn modelId="{7B4DF0EA-BDDF-4A90-AFEB-4E9F7DCFEC18}" type="presOf" srcId="{EE0F8003-6A41-4F30-B827-B7DCEF582EF0}" destId="{E27861E3-7A10-46F5-BC77-F8C0E182F02F}" srcOrd="0" destOrd="0" presId="urn:microsoft.com/office/officeart/2018/2/layout/IconVerticalSolidList"/>
    <dgm:cxn modelId="{082D11C9-A92A-457A-B1F0-FC8BA9911775}" type="presParOf" srcId="{E27861E3-7A10-46F5-BC77-F8C0E182F02F}" destId="{2D9B1A03-BC2C-41A9-A0DC-37C7639ACE8C}" srcOrd="0" destOrd="0" presId="urn:microsoft.com/office/officeart/2018/2/layout/IconVerticalSolidList"/>
    <dgm:cxn modelId="{9D0AEAA3-36D6-434A-82BA-5591A1CC8FCC}" type="presParOf" srcId="{2D9B1A03-BC2C-41A9-A0DC-37C7639ACE8C}" destId="{4AB0AD74-EB3A-4A1F-B3A6-8E6EF79A0EC2}" srcOrd="0" destOrd="0" presId="urn:microsoft.com/office/officeart/2018/2/layout/IconVerticalSolidList"/>
    <dgm:cxn modelId="{194D37D8-008F-48DA-9EC4-38155E01C0FF}" type="presParOf" srcId="{2D9B1A03-BC2C-41A9-A0DC-37C7639ACE8C}" destId="{8F6FDA85-2533-4266-A44B-1E0CFB3684AE}" srcOrd="1" destOrd="0" presId="urn:microsoft.com/office/officeart/2018/2/layout/IconVerticalSolidList"/>
    <dgm:cxn modelId="{566B35BE-865E-4D70-AC14-B88B0118E8EF}" type="presParOf" srcId="{2D9B1A03-BC2C-41A9-A0DC-37C7639ACE8C}" destId="{1A6F33B3-568E-4E4F-9209-16AC8D603477}" srcOrd="2" destOrd="0" presId="urn:microsoft.com/office/officeart/2018/2/layout/IconVerticalSolidList"/>
    <dgm:cxn modelId="{AC2A532E-31A8-4429-B985-8BFEBABEC392}" type="presParOf" srcId="{2D9B1A03-BC2C-41A9-A0DC-37C7639ACE8C}" destId="{6FA1C2F3-0E9B-4013-B3AA-6DDF2CC5B214}" srcOrd="3" destOrd="0" presId="urn:microsoft.com/office/officeart/2018/2/layout/IconVerticalSolidList"/>
    <dgm:cxn modelId="{DE4563BB-91B0-4F3E-88AD-BECF1B70E934}" type="presParOf" srcId="{E27861E3-7A10-46F5-BC77-F8C0E182F02F}" destId="{D540026D-50E0-4320-A236-11476D8BF3A9}" srcOrd="1" destOrd="0" presId="urn:microsoft.com/office/officeart/2018/2/layout/IconVerticalSolidList"/>
    <dgm:cxn modelId="{8C25FB1B-F66D-4BCA-A5E0-A8C12194404A}" type="presParOf" srcId="{E27861E3-7A10-46F5-BC77-F8C0E182F02F}" destId="{5E4DC85D-871B-46F6-A94C-EA0EE4DE71E4}" srcOrd="2" destOrd="0" presId="urn:microsoft.com/office/officeart/2018/2/layout/IconVerticalSolidList"/>
    <dgm:cxn modelId="{07C22873-E49B-460A-B948-01E15767B64E}" type="presParOf" srcId="{5E4DC85D-871B-46F6-A94C-EA0EE4DE71E4}" destId="{CA66ECDD-678A-47CC-89B8-495E14438E2A}" srcOrd="0" destOrd="0" presId="urn:microsoft.com/office/officeart/2018/2/layout/IconVerticalSolidList"/>
    <dgm:cxn modelId="{DD1D4E4E-6799-4432-B371-0FC227A4872D}" type="presParOf" srcId="{5E4DC85D-871B-46F6-A94C-EA0EE4DE71E4}" destId="{F16BCCE3-7273-48B3-9658-0BF0633F9EF4}" srcOrd="1" destOrd="0" presId="urn:microsoft.com/office/officeart/2018/2/layout/IconVerticalSolidList"/>
    <dgm:cxn modelId="{88B4D556-1AE7-4679-B854-2012905D835F}" type="presParOf" srcId="{5E4DC85D-871B-46F6-A94C-EA0EE4DE71E4}" destId="{8459B4FE-7638-4611-B562-05E843C3870D}" srcOrd="2" destOrd="0" presId="urn:microsoft.com/office/officeart/2018/2/layout/IconVerticalSolidList"/>
    <dgm:cxn modelId="{C1479B9D-351E-4D22-BA41-540785A95511}" type="presParOf" srcId="{5E4DC85D-871B-46F6-A94C-EA0EE4DE71E4}" destId="{F95EE5AA-EEA2-468C-9414-55CF33E6923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0F8003-6A41-4F30-B827-B7DCEF582EF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46ED5AB-B6CC-4FA4-B7B5-1D82D5C7CA9D}">
      <dgm:prSet/>
      <dgm:spPr/>
      <dgm:t>
        <a:bodyPr/>
        <a:lstStyle/>
        <a:p>
          <a:pPr>
            <a:lnSpc>
              <a:spcPct val="100000"/>
            </a:lnSpc>
          </a:pPr>
          <a:r>
            <a:rPr lang="es-419" b="0" i="0" u="none" strike="noStrike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Identifica qué pensamientos hacen que sientas nervios.</a:t>
          </a:r>
          <a:endParaRPr lang="en-US" dirty="0"/>
        </a:p>
      </dgm:t>
    </dgm:pt>
    <dgm:pt modelId="{25D021E4-8EB7-46D9-9792-D23B69C042C2}" type="parTrans" cxnId="{9516EB9C-5C54-4FFE-BFE8-B5C7EED929EC}">
      <dgm:prSet/>
      <dgm:spPr/>
      <dgm:t>
        <a:bodyPr/>
        <a:lstStyle/>
        <a:p>
          <a:endParaRPr lang="en-US"/>
        </a:p>
      </dgm:t>
    </dgm:pt>
    <dgm:pt modelId="{09742717-591E-4504-BC11-FF20AAF03544}" type="sibTrans" cxnId="{9516EB9C-5C54-4FFE-BFE8-B5C7EED929EC}">
      <dgm:prSet/>
      <dgm:spPr/>
      <dgm:t>
        <a:bodyPr/>
        <a:lstStyle/>
        <a:p>
          <a:endParaRPr lang="en-US"/>
        </a:p>
      </dgm:t>
    </dgm:pt>
    <dgm:pt modelId="{A4419A49-03EB-43B2-A795-43EFBD74A6C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Incluye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la </a:t>
          </a:r>
          <a:r>
            <a:rPr lang="en-US" dirty="0" err="1"/>
            <a:t>lista</a:t>
          </a:r>
          <a:r>
            <a:rPr lang="en-US" dirty="0"/>
            <a:t> </a:t>
          </a:r>
          <a:r>
            <a:rPr lang="en-US" dirty="0" err="1"/>
            <a:t>cosas</a:t>
          </a:r>
          <a:r>
            <a:rPr lang="en-US" dirty="0"/>
            <a:t> </a:t>
          </a:r>
          <a:r>
            <a:rPr lang="en-US" dirty="0" err="1"/>
            <a:t>que</a:t>
          </a:r>
          <a:r>
            <a:rPr lang="en-US" dirty="0"/>
            <a:t> </a:t>
          </a:r>
          <a:r>
            <a:rPr lang="en-US" dirty="0" err="1"/>
            <a:t>puedas</a:t>
          </a:r>
          <a:r>
            <a:rPr lang="en-US" dirty="0"/>
            <a:t> </a:t>
          </a:r>
          <a:r>
            <a:rPr lang="en-US" dirty="0" err="1"/>
            <a:t>hacer</a:t>
          </a:r>
          <a:r>
            <a:rPr lang="en-US" dirty="0"/>
            <a:t> para </a:t>
          </a:r>
          <a:r>
            <a:rPr lang="en-US" dirty="0" err="1"/>
            <a:t>sentirte</a:t>
          </a:r>
          <a:r>
            <a:rPr lang="en-US" dirty="0"/>
            <a:t> </a:t>
          </a:r>
          <a:r>
            <a:rPr lang="en-US" dirty="0" err="1"/>
            <a:t>mejor</a:t>
          </a:r>
          <a:r>
            <a:rPr lang="en-US" dirty="0"/>
            <a:t>.</a:t>
          </a:r>
        </a:p>
      </dgm:t>
    </dgm:pt>
    <dgm:pt modelId="{E34D8465-FA55-429A-817F-6282E7538594}" type="parTrans" cxnId="{FC843618-1FCD-4C84-BDE0-04E95903AB90}">
      <dgm:prSet/>
      <dgm:spPr/>
      <dgm:t>
        <a:bodyPr/>
        <a:lstStyle/>
        <a:p>
          <a:endParaRPr lang="en-US"/>
        </a:p>
      </dgm:t>
    </dgm:pt>
    <dgm:pt modelId="{3F8E9D65-1D38-40E8-8FF4-AEB722E2DA76}" type="sibTrans" cxnId="{FC843618-1FCD-4C84-BDE0-04E95903AB90}">
      <dgm:prSet/>
      <dgm:spPr/>
      <dgm:t>
        <a:bodyPr/>
        <a:lstStyle/>
        <a:p>
          <a:endParaRPr lang="en-US"/>
        </a:p>
      </dgm:t>
    </dgm:pt>
    <dgm:pt modelId="{C1A91732-FDDA-462A-8290-AAA939A7E0AF}">
      <dgm:prSet/>
      <dgm:spPr/>
      <dgm:t>
        <a:bodyPr/>
        <a:lstStyle/>
        <a:p>
          <a:pPr>
            <a:lnSpc>
              <a:spcPct val="100000"/>
            </a:lnSpc>
          </a:pPr>
          <a:r>
            <a:rPr lang="es-419" dirty="0"/>
            <a:t>Cuando aparezcan pensamientos malos (desadaptativos y disfuncionales), cámbialos por otros que sean buenos (adaptativos y funcionales). </a:t>
          </a:r>
          <a:endParaRPr lang="en-US" dirty="0"/>
        </a:p>
      </dgm:t>
    </dgm:pt>
    <dgm:pt modelId="{B2C0F07B-E583-4817-AAC3-13F28DDBE19A}" type="parTrans" cxnId="{6DD33CF1-30A0-46CE-B084-3C63EF3078E5}">
      <dgm:prSet/>
      <dgm:spPr/>
      <dgm:t>
        <a:bodyPr/>
        <a:lstStyle/>
        <a:p>
          <a:endParaRPr lang="es-419"/>
        </a:p>
      </dgm:t>
    </dgm:pt>
    <dgm:pt modelId="{6579078C-E43F-4AED-B477-139B7A8A6293}" type="sibTrans" cxnId="{6DD33CF1-30A0-46CE-B084-3C63EF3078E5}">
      <dgm:prSet/>
      <dgm:spPr/>
      <dgm:t>
        <a:bodyPr/>
        <a:lstStyle/>
        <a:p>
          <a:endParaRPr lang="es-419"/>
        </a:p>
      </dgm:t>
    </dgm:pt>
    <dgm:pt modelId="{C4C4090E-AA96-4E5C-9287-408933627A5E}">
      <dgm:prSet/>
      <dgm:spPr/>
      <dgm:t>
        <a:bodyPr/>
        <a:lstStyle/>
        <a:p>
          <a:pPr>
            <a:lnSpc>
              <a:spcPct val="100000"/>
            </a:lnSpc>
          </a:pPr>
          <a:r>
            <a:rPr lang="es-419" dirty="0"/>
            <a:t>Haz una lista de pensamientos felices siempre cerca de ti</a:t>
          </a:r>
          <a:endParaRPr lang="en-US" dirty="0"/>
        </a:p>
      </dgm:t>
    </dgm:pt>
    <dgm:pt modelId="{B1AB272F-CC1B-4207-85CE-06FA12F8C574}" type="parTrans" cxnId="{18F688FF-C6F3-4603-A986-FF96355C7294}">
      <dgm:prSet/>
      <dgm:spPr/>
      <dgm:t>
        <a:bodyPr/>
        <a:lstStyle/>
        <a:p>
          <a:endParaRPr lang="es-419"/>
        </a:p>
      </dgm:t>
    </dgm:pt>
    <dgm:pt modelId="{FCD5AAEF-EE2F-4F43-ABB4-6F0A7661BA8D}" type="sibTrans" cxnId="{18F688FF-C6F3-4603-A986-FF96355C7294}">
      <dgm:prSet/>
      <dgm:spPr/>
      <dgm:t>
        <a:bodyPr/>
        <a:lstStyle/>
        <a:p>
          <a:endParaRPr lang="es-419"/>
        </a:p>
      </dgm:t>
    </dgm:pt>
    <dgm:pt modelId="{E27861E3-7A10-46F5-BC77-F8C0E182F02F}" type="pres">
      <dgm:prSet presAssocID="{EE0F8003-6A41-4F30-B827-B7DCEF582EF0}" presName="root" presStyleCnt="0">
        <dgm:presLayoutVars>
          <dgm:dir/>
          <dgm:resizeHandles val="exact"/>
        </dgm:presLayoutVars>
      </dgm:prSet>
      <dgm:spPr/>
    </dgm:pt>
    <dgm:pt modelId="{2D9B1A03-BC2C-41A9-A0DC-37C7639ACE8C}" type="pres">
      <dgm:prSet presAssocID="{646ED5AB-B6CC-4FA4-B7B5-1D82D5C7CA9D}" presName="compNode" presStyleCnt="0"/>
      <dgm:spPr/>
    </dgm:pt>
    <dgm:pt modelId="{4AB0AD74-EB3A-4A1F-B3A6-8E6EF79A0EC2}" type="pres">
      <dgm:prSet presAssocID="{646ED5AB-B6CC-4FA4-B7B5-1D82D5C7CA9D}" presName="bgRect" presStyleLbl="bgShp" presStyleIdx="0" presStyleCnt="4"/>
      <dgm:spPr/>
    </dgm:pt>
    <dgm:pt modelId="{8F6FDA85-2533-4266-A44B-1E0CFB3684AE}" type="pres">
      <dgm:prSet presAssocID="{646ED5AB-B6CC-4FA4-B7B5-1D82D5C7CA9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galo"/>
        </a:ext>
      </dgm:extLst>
    </dgm:pt>
    <dgm:pt modelId="{1A6F33B3-568E-4E4F-9209-16AC8D603477}" type="pres">
      <dgm:prSet presAssocID="{646ED5AB-B6CC-4FA4-B7B5-1D82D5C7CA9D}" presName="spaceRect" presStyleCnt="0"/>
      <dgm:spPr/>
    </dgm:pt>
    <dgm:pt modelId="{6FA1C2F3-0E9B-4013-B3AA-6DDF2CC5B214}" type="pres">
      <dgm:prSet presAssocID="{646ED5AB-B6CC-4FA4-B7B5-1D82D5C7CA9D}" presName="parTx" presStyleLbl="revTx" presStyleIdx="0" presStyleCnt="4">
        <dgm:presLayoutVars>
          <dgm:chMax val="0"/>
          <dgm:chPref val="0"/>
        </dgm:presLayoutVars>
      </dgm:prSet>
      <dgm:spPr/>
    </dgm:pt>
    <dgm:pt modelId="{D540026D-50E0-4320-A236-11476D8BF3A9}" type="pres">
      <dgm:prSet presAssocID="{09742717-591E-4504-BC11-FF20AAF03544}" presName="sibTrans" presStyleCnt="0"/>
      <dgm:spPr/>
    </dgm:pt>
    <dgm:pt modelId="{6CD372C1-82BA-4908-9128-5BA57E32843F}" type="pres">
      <dgm:prSet presAssocID="{C1A91732-FDDA-462A-8290-AAA939A7E0AF}" presName="compNode" presStyleCnt="0"/>
      <dgm:spPr/>
    </dgm:pt>
    <dgm:pt modelId="{71F256BE-46FF-44F3-A467-621E2B4AF698}" type="pres">
      <dgm:prSet presAssocID="{C1A91732-FDDA-462A-8290-AAA939A7E0AF}" presName="bgRect" presStyleLbl="bgShp" presStyleIdx="1" presStyleCnt="4"/>
      <dgm:spPr/>
    </dgm:pt>
    <dgm:pt modelId="{2B36B933-C4D3-4D2E-85BC-8A9F9C27BF8B}" type="pres">
      <dgm:prSet presAssocID="{C1A91732-FDDA-462A-8290-AAA939A7E0AF}" presName="iconRect" presStyleLbl="node1" presStyleIdx="1" presStyleCnt="4"/>
      <dgm:spPr/>
    </dgm:pt>
    <dgm:pt modelId="{E66318C6-CC7A-465F-B879-58A173D35928}" type="pres">
      <dgm:prSet presAssocID="{C1A91732-FDDA-462A-8290-AAA939A7E0AF}" presName="spaceRect" presStyleCnt="0"/>
      <dgm:spPr/>
    </dgm:pt>
    <dgm:pt modelId="{BDD45754-0457-4F41-A27F-61361D215117}" type="pres">
      <dgm:prSet presAssocID="{C1A91732-FDDA-462A-8290-AAA939A7E0AF}" presName="parTx" presStyleLbl="revTx" presStyleIdx="1" presStyleCnt="4">
        <dgm:presLayoutVars>
          <dgm:chMax val="0"/>
          <dgm:chPref val="0"/>
        </dgm:presLayoutVars>
      </dgm:prSet>
      <dgm:spPr/>
    </dgm:pt>
    <dgm:pt modelId="{F3470CF5-7F1A-4D99-866C-BFD5835917F3}" type="pres">
      <dgm:prSet presAssocID="{6579078C-E43F-4AED-B477-139B7A8A6293}" presName="sibTrans" presStyleCnt="0"/>
      <dgm:spPr/>
    </dgm:pt>
    <dgm:pt modelId="{AEDA913D-2557-41A7-ABBC-4A730904F0A1}" type="pres">
      <dgm:prSet presAssocID="{C4C4090E-AA96-4E5C-9287-408933627A5E}" presName="compNode" presStyleCnt="0"/>
      <dgm:spPr/>
    </dgm:pt>
    <dgm:pt modelId="{DCDFA0FB-2D27-49AF-93C2-F1F8711A4517}" type="pres">
      <dgm:prSet presAssocID="{C4C4090E-AA96-4E5C-9287-408933627A5E}" presName="bgRect" presStyleLbl="bgShp" presStyleIdx="2" presStyleCnt="4"/>
      <dgm:spPr/>
    </dgm:pt>
    <dgm:pt modelId="{B80E5C6F-D3CD-4123-9D94-E31AEE2F0663}" type="pres">
      <dgm:prSet presAssocID="{C4C4090E-AA96-4E5C-9287-408933627A5E}" presName="iconRect" presStyleLbl="node1" presStyleIdx="2" presStyleCnt="4"/>
      <dgm:spPr/>
    </dgm:pt>
    <dgm:pt modelId="{FF01CD2F-EFD9-497F-95F6-5BE5C66721D5}" type="pres">
      <dgm:prSet presAssocID="{C4C4090E-AA96-4E5C-9287-408933627A5E}" presName="spaceRect" presStyleCnt="0"/>
      <dgm:spPr/>
    </dgm:pt>
    <dgm:pt modelId="{921949AB-F343-491B-B018-C9BCD5E08E3C}" type="pres">
      <dgm:prSet presAssocID="{C4C4090E-AA96-4E5C-9287-408933627A5E}" presName="parTx" presStyleLbl="revTx" presStyleIdx="2" presStyleCnt="4">
        <dgm:presLayoutVars>
          <dgm:chMax val="0"/>
          <dgm:chPref val="0"/>
        </dgm:presLayoutVars>
      </dgm:prSet>
      <dgm:spPr/>
    </dgm:pt>
    <dgm:pt modelId="{A2A0C2F0-5EC3-4D35-996E-161425651DC6}" type="pres">
      <dgm:prSet presAssocID="{FCD5AAEF-EE2F-4F43-ABB4-6F0A7661BA8D}" presName="sibTrans" presStyleCnt="0"/>
      <dgm:spPr/>
    </dgm:pt>
    <dgm:pt modelId="{5E4DC85D-871B-46F6-A94C-EA0EE4DE71E4}" type="pres">
      <dgm:prSet presAssocID="{A4419A49-03EB-43B2-A795-43EFBD74A6CC}" presName="compNode" presStyleCnt="0"/>
      <dgm:spPr/>
    </dgm:pt>
    <dgm:pt modelId="{CA66ECDD-678A-47CC-89B8-495E14438E2A}" type="pres">
      <dgm:prSet presAssocID="{A4419A49-03EB-43B2-A795-43EFBD74A6CC}" presName="bgRect" presStyleLbl="bgShp" presStyleIdx="3" presStyleCnt="4"/>
      <dgm:spPr/>
    </dgm:pt>
    <dgm:pt modelId="{F16BCCE3-7273-48B3-9658-0BF0633F9EF4}" type="pres">
      <dgm:prSet presAssocID="{A4419A49-03EB-43B2-A795-43EFBD74A6CC}" presName="iconRect" presStyleLbl="node1" presStyleIdx="3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guntas"/>
        </a:ext>
      </dgm:extLst>
    </dgm:pt>
    <dgm:pt modelId="{8459B4FE-7638-4611-B562-05E843C3870D}" type="pres">
      <dgm:prSet presAssocID="{A4419A49-03EB-43B2-A795-43EFBD74A6CC}" presName="spaceRect" presStyleCnt="0"/>
      <dgm:spPr/>
    </dgm:pt>
    <dgm:pt modelId="{F95EE5AA-EEA2-468C-9414-55CF33E69237}" type="pres">
      <dgm:prSet presAssocID="{A4419A49-03EB-43B2-A795-43EFBD74A6C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C843618-1FCD-4C84-BDE0-04E95903AB90}" srcId="{EE0F8003-6A41-4F30-B827-B7DCEF582EF0}" destId="{A4419A49-03EB-43B2-A795-43EFBD74A6CC}" srcOrd="3" destOrd="0" parTransId="{E34D8465-FA55-429A-817F-6282E7538594}" sibTransId="{3F8E9D65-1D38-40E8-8FF4-AEB722E2DA76}"/>
    <dgm:cxn modelId="{05B26E69-639B-41FA-9811-0CA915AAD085}" type="presOf" srcId="{C1A91732-FDDA-462A-8290-AAA939A7E0AF}" destId="{BDD45754-0457-4F41-A27F-61361D215117}" srcOrd="0" destOrd="0" presId="urn:microsoft.com/office/officeart/2018/2/layout/IconVerticalSolidList"/>
    <dgm:cxn modelId="{9516EB9C-5C54-4FFE-BFE8-B5C7EED929EC}" srcId="{EE0F8003-6A41-4F30-B827-B7DCEF582EF0}" destId="{646ED5AB-B6CC-4FA4-B7B5-1D82D5C7CA9D}" srcOrd="0" destOrd="0" parTransId="{25D021E4-8EB7-46D9-9792-D23B69C042C2}" sibTransId="{09742717-591E-4504-BC11-FF20AAF03544}"/>
    <dgm:cxn modelId="{1C9138AD-CB66-40B6-BE15-A547CC2CDA9E}" type="presOf" srcId="{646ED5AB-B6CC-4FA4-B7B5-1D82D5C7CA9D}" destId="{6FA1C2F3-0E9B-4013-B3AA-6DDF2CC5B214}" srcOrd="0" destOrd="0" presId="urn:microsoft.com/office/officeart/2018/2/layout/IconVerticalSolidList"/>
    <dgm:cxn modelId="{B2382BD9-9CD7-41ED-BA95-C973E6869CF6}" type="presOf" srcId="{C4C4090E-AA96-4E5C-9287-408933627A5E}" destId="{921949AB-F343-491B-B018-C9BCD5E08E3C}" srcOrd="0" destOrd="0" presId="urn:microsoft.com/office/officeart/2018/2/layout/IconVerticalSolidList"/>
    <dgm:cxn modelId="{69778BDF-8A23-49FF-962A-510EB9C98650}" type="presOf" srcId="{A4419A49-03EB-43B2-A795-43EFBD74A6CC}" destId="{F95EE5AA-EEA2-468C-9414-55CF33E69237}" srcOrd="0" destOrd="0" presId="urn:microsoft.com/office/officeart/2018/2/layout/IconVerticalSolidList"/>
    <dgm:cxn modelId="{7B4DF0EA-BDDF-4A90-AFEB-4E9F7DCFEC18}" type="presOf" srcId="{EE0F8003-6A41-4F30-B827-B7DCEF582EF0}" destId="{E27861E3-7A10-46F5-BC77-F8C0E182F02F}" srcOrd="0" destOrd="0" presId="urn:microsoft.com/office/officeart/2018/2/layout/IconVerticalSolidList"/>
    <dgm:cxn modelId="{6DD33CF1-30A0-46CE-B084-3C63EF3078E5}" srcId="{EE0F8003-6A41-4F30-B827-B7DCEF582EF0}" destId="{C1A91732-FDDA-462A-8290-AAA939A7E0AF}" srcOrd="1" destOrd="0" parTransId="{B2C0F07B-E583-4817-AAC3-13F28DDBE19A}" sibTransId="{6579078C-E43F-4AED-B477-139B7A8A6293}"/>
    <dgm:cxn modelId="{18F688FF-C6F3-4603-A986-FF96355C7294}" srcId="{EE0F8003-6A41-4F30-B827-B7DCEF582EF0}" destId="{C4C4090E-AA96-4E5C-9287-408933627A5E}" srcOrd="2" destOrd="0" parTransId="{B1AB272F-CC1B-4207-85CE-06FA12F8C574}" sibTransId="{FCD5AAEF-EE2F-4F43-ABB4-6F0A7661BA8D}"/>
    <dgm:cxn modelId="{082D11C9-A92A-457A-B1F0-FC8BA9911775}" type="presParOf" srcId="{E27861E3-7A10-46F5-BC77-F8C0E182F02F}" destId="{2D9B1A03-BC2C-41A9-A0DC-37C7639ACE8C}" srcOrd="0" destOrd="0" presId="urn:microsoft.com/office/officeart/2018/2/layout/IconVerticalSolidList"/>
    <dgm:cxn modelId="{9D0AEAA3-36D6-434A-82BA-5591A1CC8FCC}" type="presParOf" srcId="{2D9B1A03-BC2C-41A9-A0DC-37C7639ACE8C}" destId="{4AB0AD74-EB3A-4A1F-B3A6-8E6EF79A0EC2}" srcOrd="0" destOrd="0" presId="urn:microsoft.com/office/officeart/2018/2/layout/IconVerticalSolidList"/>
    <dgm:cxn modelId="{194D37D8-008F-48DA-9EC4-38155E01C0FF}" type="presParOf" srcId="{2D9B1A03-BC2C-41A9-A0DC-37C7639ACE8C}" destId="{8F6FDA85-2533-4266-A44B-1E0CFB3684AE}" srcOrd="1" destOrd="0" presId="urn:microsoft.com/office/officeart/2018/2/layout/IconVerticalSolidList"/>
    <dgm:cxn modelId="{566B35BE-865E-4D70-AC14-B88B0118E8EF}" type="presParOf" srcId="{2D9B1A03-BC2C-41A9-A0DC-37C7639ACE8C}" destId="{1A6F33B3-568E-4E4F-9209-16AC8D603477}" srcOrd="2" destOrd="0" presId="urn:microsoft.com/office/officeart/2018/2/layout/IconVerticalSolidList"/>
    <dgm:cxn modelId="{AC2A532E-31A8-4429-B985-8BFEBABEC392}" type="presParOf" srcId="{2D9B1A03-BC2C-41A9-A0DC-37C7639ACE8C}" destId="{6FA1C2F3-0E9B-4013-B3AA-6DDF2CC5B214}" srcOrd="3" destOrd="0" presId="urn:microsoft.com/office/officeart/2018/2/layout/IconVerticalSolidList"/>
    <dgm:cxn modelId="{DE4563BB-91B0-4F3E-88AD-BECF1B70E934}" type="presParOf" srcId="{E27861E3-7A10-46F5-BC77-F8C0E182F02F}" destId="{D540026D-50E0-4320-A236-11476D8BF3A9}" srcOrd="1" destOrd="0" presId="urn:microsoft.com/office/officeart/2018/2/layout/IconVerticalSolidList"/>
    <dgm:cxn modelId="{708FCF4F-8827-4AC7-A3CC-CC775D1B95F3}" type="presParOf" srcId="{E27861E3-7A10-46F5-BC77-F8C0E182F02F}" destId="{6CD372C1-82BA-4908-9128-5BA57E32843F}" srcOrd="2" destOrd="0" presId="urn:microsoft.com/office/officeart/2018/2/layout/IconVerticalSolidList"/>
    <dgm:cxn modelId="{83580CCB-6ABB-4C0B-8398-92BA2CD7277B}" type="presParOf" srcId="{6CD372C1-82BA-4908-9128-5BA57E32843F}" destId="{71F256BE-46FF-44F3-A467-621E2B4AF698}" srcOrd="0" destOrd="0" presId="urn:microsoft.com/office/officeart/2018/2/layout/IconVerticalSolidList"/>
    <dgm:cxn modelId="{216E38E4-2D25-4B93-BC8D-2C08472FCE75}" type="presParOf" srcId="{6CD372C1-82BA-4908-9128-5BA57E32843F}" destId="{2B36B933-C4D3-4D2E-85BC-8A9F9C27BF8B}" srcOrd="1" destOrd="0" presId="urn:microsoft.com/office/officeart/2018/2/layout/IconVerticalSolidList"/>
    <dgm:cxn modelId="{2C01BE03-DED8-449C-8A2D-9AD61636C45E}" type="presParOf" srcId="{6CD372C1-82BA-4908-9128-5BA57E32843F}" destId="{E66318C6-CC7A-465F-B879-58A173D35928}" srcOrd="2" destOrd="0" presId="urn:microsoft.com/office/officeart/2018/2/layout/IconVerticalSolidList"/>
    <dgm:cxn modelId="{CE243EA8-B5AB-43E8-A446-5957CDEE689C}" type="presParOf" srcId="{6CD372C1-82BA-4908-9128-5BA57E32843F}" destId="{BDD45754-0457-4F41-A27F-61361D215117}" srcOrd="3" destOrd="0" presId="urn:microsoft.com/office/officeart/2018/2/layout/IconVerticalSolidList"/>
    <dgm:cxn modelId="{28906D7B-74E0-4C42-B99F-815632E70B7F}" type="presParOf" srcId="{E27861E3-7A10-46F5-BC77-F8C0E182F02F}" destId="{F3470CF5-7F1A-4D99-866C-BFD5835917F3}" srcOrd="3" destOrd="0" presId="urn:microsoft.com/office/officeart/2018/2/layout/IconVerticalSolidList"/>
    <dgm:cxn modelId="{032F76CF-E691-446B-89D5-DD116296257E}" type="presParOf" srcId="{E27861E3-7A10-46F5-BC77-F8C0E182F02F}" destId="{AEDA913D-2557-41A7-ABBC-4A730904F0A1}" srcOrd="4" destOrd="0" presId="urn:microsoft.com/office/officeart/2018/2/layout/IconVerticalSolidList"/>
    <dgm:cxn modelId="{7A5E6518-88A4-488C-B9CE-8C9B5926667D}" type="presParOf" srcId="{AEDA913D-2557-41A7-ABBC-4A730904F0A1}" destId="{DCDFA0FB-2D27-49AF-93C2-F1F8711A4517}" srcOrd="0" destOrd="0" presId="urn:microsoft.com/office/officeart/2018/2/layout/IconVerticalSolidList"/>
    <dgm:cxn modelId="{1CB1F728-E16E-4008-B661-7951FAEE8EF7}" type="presParOf" srcId="{AEDA913D-2557-41A7-ABBC-4A730904F0A1}" destId="{B80E5C6F-D3CD-4123-9D94-E31AEE2F0663}" srcOrd="1" destOrd="0" presId="urn:microsoft.com/office/officeart/2018/2/layout/IconVerticalSolidList"/>
    <dgm:cxn modelId="{F6060236-4F54-4CE0-860E-5CBF51753F4A}" type="presParOf" srcId="{AEDA913D-2557-41A7-ABBC-4A730904F0A1}" destId="{FF01CD2F-EFD9-497F-95F6-5BE5C66721D5}" srcOrd="2" destOrd="0" presId="urn:microsoft.com/office/officeart/2018/2/layout/IconVerticalSolidList"/>
    <dgm:cxn modelId="{2FBBA64A-9E12-4C6B-BD1A-4BF7DE3240AD}" type="presParOf" srcId="{AEDA913D-2557-41A7-ABBC-4A730904F0A1}" destId="{921949AB-F343-491B-B018-C9BCD5E08E3C}" srcOrd="3" destOrd="0" presId="urn:microsoft.com/office/officeart/2018/2/layout/IconVerticalSolidList"/>
    <dgm:cxn modelId="{1D800D41-3A36-46FE-B34F-681853ECF359}" type="presParOf" srcId="{E27861E3-7A10-46F5-BC77-F8C0E182F02F}" destId="{A2A0C2F0-5EC3-4D35-996E-161425651DC6}" srcOrd="5" destOrd="0" presId="urn:microsoft.com/office/officeart/2018/2/layout/IconVerticalSolidList"/>
    <dgm:cxn modelId="{8C25FB1B-F66D-4BCA-A5E0-A8C12194404A}" type="presParOf" srcId="{E27861E3-7A10-46F5-BC77-F8C0E182F02F}" destId="{5E4DC85D-871B-46F6-A94C-EA0EE4DE71E4}" srcOrd="6" destOrd="0" presId="urn:microsoft.com/office/officeart/2018/2/layout/IconVerticalSolidList"/>
    <dgm:cxn modelId="{07C22873-E49B-460A-B948-01E15767B64E}" type="presParOf" srcId="{5E4DC85D-871B-46F6-A94C-EA0EE4DE71E4}" destId="{CA66ECDD-678A-47CC-89B8-495E14438E2A}" srcOrd="0" destOrd="0" presId="urn:microsoft.com/office/officeart/2018/2/layout/IconVerticalSolidList"/>
    <dgm:cxn modelId="{DD1D4E4E-6799-4432-B371-0FC227A4872D}" type="presParOf" srcId="{5E4DC85D-871B-46F6-A94C-EA0EE4DE71E4}" destId="{F16BCCE3-7273-48B3-9658-0BF0633F9EF4}" srcOrd="1" destOrd="0" presId="urn:microsoft.com/office/officeart/2018/2/layout/IconVerticalSolidList"/>
    <dgm:cxn modelId="{88B4D556-1AE7-4679-B854-2012905D835F}" type="presParOf" srcId="{5E4DC85D-871B-46F6-A94C-EA0EE4DE71E4}" destId="{8459B4FE-7638-4611-B562-05E843C3870D}" srcOrd="2" destOrd="0" presId="urn:microsoft.com/office/officeart/2018/2/layout/IconVerticalSolidList"/>
    <dgm:cxn modelId="{C1479B9D-351E-4D22-BA41-540785A95511}" type="presParOf" srcId="{5E4DC85D-871B-46F6-A94C-EA0EE4DE71E4}" destId="{F95EE5AA-EEA2-468C-9414-55CF33E6923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0F8003-6A41-4F30-B827-B7DCEF582EF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46ED5AB-B6CC-4FA4-B7B5-1D82D5C7CA9D}">
      <dgm:prSet/>
      <dgm:spPr/>
      <dgm:t>
        <a:bodyPr/>
        <a:lstStyle/>
        <a:p>
          <a:pPr>
            <a:lnSpc>
              <a:spcPct val="100000"/>
            </a:lnSpc>
          </a:pPr>
          <a:r>
            <a:rPr lang="es-419" b="0" i="0" u="none" strike="noStrike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Busca ayuda en el momento.</a:t>
          </a:r>
          <a:endParaRPr lang="en-US" dirty="0"/>
        </a:p>
      </dgm:t>
    </dgm:pt>
    <dgm:pt modelId="{25D021E4-8EB7-46D9-9792-D23B69C042C2}" type="parTrans" cxnId="{9516EB9C-5C54-4FFE-BFE8-B5C7EED929EC}">
      <dgm:prSet/>
      <dgm:spPr/>
      <dgm:t>
        <a:bodyPr/>
        <a:lstStyle/>
        <a:p>
          <a:endParaRPr lang="en-US"/>
        </a:p>
      </dgm:t>
    </dgm:pt>
    <dgm:pt modelId="{09742717-591E-4504-BC11-FF20AAF03544}" type="sibTrans" cxnId="{9516EB9C-5C54-4FFE-BFE8-B5C7EED929EC}">
      <dgm:prSet/>
      <dgm:spPr/>
      <dgm:t>
        <a:bodyPr/>
        <a:lstStyle/>
        <a:p>
          <a:endParaRPr lang="en-US"/>
        </a:p>
      </dgm:t>
    </dgm:pt>
    <dgm:pt modelId="{C1A91732-FDDA-462A-8290-AAA939A7E0A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Aprende</a:t>
          </a:r>
          <a:r>
            <a:rPr lang="en-US" dirty="0"/>
            <a:t> </a:t>
          </a:r>
          <a:r>
            <a:rPr lang="en-US" dirty="0" err="1"/>
            <a:t>nuevas</a:t>
          </a:r>
          <a:r>
            <a:rPr lang="en-US" dirty="0"/>
            <a:t> </a:t>
          </a:r>
          <a:r>
            <a:rPr lang="en-US" dirty="0" err="1"/>
            <a:t>formas</a:t>
          </a:r>
          <a:r>
            <a:rPr lang="en-US" dirty="0"/>
            <a:t> de </a:t>
          </a:r>
          <a:r>
            <a:rPr lang="en-US" dirty="0" err="1"/>
            <a:t>solucionar</a:t>
          </a:r>
          <a:r>
            <a:rPr lang="en-US" dirty="0"/>
            <a:t> </a:t>
          </a:r>
          <a:r>
            <a:rPr lang="en-US" dirty="0" err="1"/>
            <a:t>el</a:t>
          </a:r>
          <a:r>
            <a:rPr lang="en-US" dirty="0"/>
            <a:t> </a:t>
          </a:r>
          <a:r>
            <a:rPr lang="en-US" dirty="0" err="1"/>
            <a:t>problema</a:t>
          </a:r>
          <a:r>
            <a:rPr lang="en-US" dirty="0"/>
            <a:t>.</a:t>
          </a:r>
        </a:p>
      </dgm:t>
    </dgm:pt>
    <dgm:pt modelId="{B2C0F07B-E583-4817-AAC3-13F28DDBE19A}" type="parTrans" cxnId="{6DD33CF1-30A0-46CE-B084-3C63EF3078E5}">
      <dgm:prSet/>
      <dgm:spPr/>
      <dgm:t>
        <a:bodyPr/>
        <a:lstStyle/>
        <a:p>
          <a:endParaRPr lang="es-419"/>
        </a:p>
      </dgm:t>
    </dgm:pt>
    <dgm:pt modelId="{6579078C-E43F-4AED-B477-139B7A8A6293}" type="sibTrans" cxnId="{6DD33CF1-30A0-46CE-B084-3C63EF3078E5}">
      <dgm:prSet/>
      <dgm:spPr/>
      <dgm:t>
        <a:bodyPr/>
        <a:lstStyle/>
        <a:p>
          <a:endParaRPr lang="es-419"/>
        </a:p>
      </dgm:t>
    </dgm:pt>
    <dgm:pt modelId="{E27861E3-7A10-46F5-BC77-F8C0E182F02F}" type="pres">
      <dgm:prSet presAssocID="{EE0F8003-6A41-4F30-B827-B7DCEF582EF0}" presName="root" presStyleCnt="0">
        <dgm:presLayoutVars>
          <dgm:dir/>
          <dgm:resizeHandles val="exact"/>
        </dgm:presLayoutVars>
      </dgm:prSet>
      <dgm:spPr/>
    </dgm:pt>
    <dgm:pt modelId="{2D9B1A03-BC2C-41A9-A0DC-37C7639ACE8C}" type="pres">
      <dgm:prSet presAssocID="{646ED5AB-B6CC-4FA4-B7B5-1D82D5C7CA9D}" presName="compNode" presStyleCnt="0"/>
      <dgm:spPr/>
    </dgm:pt>
    <dgm:pt modelId="{4AB0AD74-EB3A-4A1F-B3A6-8E6EF79A0EC2}" type="pres">
      <dgm:prSet presAssocID="{646ED5AB-B6CC-4FA4-B7B5-1D82D5C7CA9D}" presName="bgRect" presStyleLbl="bgShp" presStyleIdx="0" presStyleCnt="2"/>
      <dgm:spPr/>
    </dgm:pt>
    <dgm:pt modelId="{8F6FDA85-2533-4266-A44B-1E0CFB3684AE}" type="pres">
      <dgm:prSet presAssocID="{646ED5AB-B6CC-4FA4-B7B5-1D82D5C7CA9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galo"/>
        </a:ext>
      </dgm:extLst>
    </dgm:pt>
    <dgm:pt modelId="{1A6F33B3-568E-4E4F-9209-16AC8D603477}" type="pres">
      <dgm:prSet presAssocID="{646ED5AB-B6CC-4FA4-B7B5-1D82D5C7CA9D}" presName="spaceRect" presStyleCnt="0"/>
      <dgm:spPr/>
    </dgm:pt>
    <dgm:pt modelId="{6FA1C2F3-0E9B-4013-B3AA-6DDF2CC5B214}" type="pres">
      <dgm:prSet presAssocID="{646ED5AB-B6CC-4FA4-B7B5-1D82D5C7CA9D}" presName="parTx" presStyleLbl="revTx" presStyleIdx="0" presStyleCnt="2">
        <dgm:presLayoutVars>
          <dgm:chMax val="0"/>
          <dgm:chPref val="0"/>
        </dgm:presLayoutVars>
      </dgm:prSet>
      <dgm:spPr/>
    </dgm:pt>
    <dgm:pt modelId="{D540026D-50E0-4320-A236-11476D8BF3A9}" type="pres">
      <dgm:prSet presAssocID="{09742717-591E-4504-BC11-FF20AAF03544}" presName="sibTrans" presStyleCnt="0"/>
      <dgm:spPr/>
    </dgm:pt>
    <dgm:pt modelId="{6CD372C1-82BA-4908-9128-5BA57E32843F}" type="pres">
      <dgm:prSet presAssocID="{C1A91732-FDDA-462A-8290-AAA939A7E0AF}" presName="compNode" presStyleCnt="0"/>
      <dgm:spPr/>
    </dgm:pt>
    <dgm:pt modelId="{71F256BE-46FF-44F3-A467-621E2B4AF698}" type="pres">
      <dgm:prSet presAssocID="{C1A91732-FDDA-462A-8290-AAA939A7E0AF}" presName="bgRect" presStyleLbl="bgShp" presStyleIdx="1" presStyleCnt="2"/>
      <dgm:spPr/>
    </dgm:pt>
    <dgm:pt modelId="{2B36B933-C4D3-4D2E-85BC-8A9F9C27BF8B}" type="pres">
      <dgm:prSet presAssocID="{C1A91732-FDDA-462A-8290-AAA939A7E0AF}" presName="iconRect" presStyleLbl="node1" presStyleIdx="1" presStyleCnt="2"/>
      <dgm:spPr/>
    </dgm:pt>
    <dgm:pt modelId="{E66318C6-CC7A-465F-B879-58A173D35928}" type="pres">
      <dgm:prSet presAssocID="{C1A91732-FDDA-462A-8290-AAA939A7E0AF}" presName="spaceRect" presStyleCnt="0"/>
      <dgm:spPr/>
    </dgm:pt>
    <dgm:pt modelId="{BDD45754-0457-4F41-A27F-61361D215117}" type="pres">
      <dgm:prSet presAssocID="{C1A91732-FDDA-462A-8290-AAA939A7E0A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5B26E69-639B-41FA-9811-0CA915AAD085}" type="presOf" srcId="{C1A91732-FDDA-462A-8290-AAA939A7E0AF}" destId="{BDD45754-0457-4F41-A27F-61361D215117}" srcOrd="0" destOrd="0" presId="urn:microsoft.com/office/officeart/2018/2/layout/IconVerticalSolidList"/>
    <dgm:cxn modelId="{9516EB9C-5C54-4FFE-BFE8-B5C7EED929EC}" srcId="{EE0F8003-6A41-4F30-B827-B7DCEF582EF0}" destId="{646ED5AB-B6CC-4FA4-B7B5-1D82D5C7CA9D}" srcOrd="0" destOrd="0" parTransId="{25D021E4-8EB7-46D9-9792-D23B69C042C2}" sibTransId="{09742717-591E-4504-BC11-FF20AAF03544}"/>
    <dgm:cxn modelId="{1C9138AD-CB66-40B6-BE15-A547CC2CDA9E}" type="presOf" srcId="{646ED5AB-B6CC-4FA4-B7B5-1D82D5C7CA9D}" destId="{6FA1C2F3-0E9B-4013-B3AA-6DDF2CC5B214}" srcOrd="0" destOrd="0" presId="urn:microsoft.com/office/officeart/2018/2/layout/IconVerticalSolidList"/>
    <dgm:cxn modelId="{7B4DF0EA-BDDF-4A90-AFEB-4E9F7DCFEC18}" type="presOf" srcId="{EE0F8003-6A41-4F30-B827-B7DCEF582EF0}" destId="{E27861E3-7A10-46F5-BC77-F8C0E182F02F}" srcOrd="0" destOrd="0" presId="urn:microsoft.com/office/officeart/2018/2/layout/IconVerticalSolidList"/>
    <dgm:cxn modelId="{6DD33CF1-30A0-46CE-B084-3C63EF3078E5}" srcId="{EE0F8003-6A41-4F30-B827-B7DCEF582EF0}" destId="{C1A91732-FDDA-462A-8290-AAA939A7E0AF}" srcOrd="1" destOrd="0" parTransId="{B2C0F07B-E583-4817-AAC3-13F28DDBE19A}" sibTransId="{6579078C-E43F-4AED-B477-139B7A8A6293}"/>
    <dgm:cxn modelId="{082D11C9-A92A-457A-B1F0-FC8BA9911775}" type="presParOf" srcId="{E27861E3-7A10-46F5-BC77-F8C0E182F02F}" destId="{2D9B1A03-BC2C-41A9-A0DC-37C7639ACE8C}" srcOrd="0" destOrd="0" presId="urn:microsoft.com/office/officeart/2018/2/layout/IconVerticalSolidList"/>
    <dgm:cxn modelId="{9D0AEAA3-36D6-434A-82BA-5591A1CC8FCC}" type="presParOf" srcId="{2D9B1A03-BC2C-41A9-A0DC-37C7639ACE8C}" destId="{4AB0AD74-EB3A-4A1F-B3A6-8E6EF79A0EC2}" srcOrd="0" destOrd="0" presId="urn:microsoft.com/office/officeart/2018/2/layout/IconVerticalSolidList"/>
    <dgm:cxn modelId="{194D37D8-008F-48DA-9EC4-38155E01C0FF}" type="presParOf" srcId="{2D9B1A03-BC2C-41A9-A0DC-37C7639ACE8C}" destId="{8F6FDA85-2533-4266-A44B-1E0CFB3684AE}" srcOrd="1" destOrd="0" presId="urn:microsoft.com/office/officeart/2018/2/layout/IconVerticalSolidList"/>
    <dgm:cxn modelId="{566B35BE-865E-4D70-AC14-B88B0118E8EF}" type="presParOf" srcId="{2D9B1A03-BC2C-41A9-A0DC-37C7639ACE8C}" destId="{1A6F33B3-568E-4E4F-9209-16AC8D603477}" srcOrd="2" destOrd="0" presId="urn:microsoft.com/office/officeart/2018/2/layout/IconVerticalSolidList"/>
    <dgm:cxn modelId="{AC2A532E-31A8-4429-B985-8BFEBABEC392}" type="presParOf" srcId="{2D9B1A03-BC2C-41A9-A0DC-37C7639ACE8C}" destId="{6FA1C2F3-0E9B-4013-B3AA-6DDF2CC5B214}" srcOrd="3" destOrd="0" presId="urn:microsoft.com/office/officeart/2018/2/layout/IconVerticalSolidList"/>
    <dgm:cxn modelId="{DE4563BB-91B0-4F3E-88AD-BECF1B70E934}" type="presParOf" srcId="{E27861E3-7A10-46F5-BC77-F8C0E182F02F}" destId="{D540026D-50E0-4320-A236-11476D8BF3A9}" srcOrd="1" destOrd="0" presId="urn:microsoft.com/office/officeart/2018/2/layout/IconVerticalSolidList"/>
    <dgm:cxn modelId="{708FCF4F-8827-4AC7-A3CC-CC775D1B95F3}" type="presParOf" srcId="{E27861E3-7A10-46F5-BC77-F8C0E182F02F}" destId="{6CD372C1-82BA-4908-9128-5BA57E32843F}" srcOrd="2" destOrd="0" presId="urn:microsoft.com/office/officeart/2018/2/layout/IconVerticalSolidList"/>
    <dgm:cxn modelId="{83580CCB-6ABB-4C0B-8398-92BA2CD7277B}" type="presParOf" srcId="{6CD372C1-82BA-4908-9128-5BA57E32843F}" destId="{71F256BE-46FF-44F3-A467-621E2B4AF698}" srcOrd="0" destOrd="0" presId="urn:microsoft.com/office/officeart/2018/2/layout/IconVerticalSolidList"/>
    <dgm:cxn modelId="{216E38E4-2D25-4B93-BC8D-2C08472FCE75}" type="presParOf" srcId="{6CD372C1-82BA-4908-9128-5BA57E32843F}" destId="{2B36B933-C4D3-4D2E-85BC-8A9F9C27BF8B}" srcOrd="1" destOrd="0" presId="urn:microsoft.com/office/officeart/2018/2/layout/IconVerticalSolidList"/>
    <dgm:cxn modelId="{2C01BE03-DED8-449C-8A2D-9AD61636C45E}" type="presParOf" srcId="{6CD372C1-82BA-4908-9128-5BA57E32843F}" destId="{E66318C6-CC7A-465F-B879-58A173D35928}" srcOrd="2" destOrd="0" presId="urn:microsoft.com/office/officeart/2018/2/layout/IconVerticalSolidList"/>
    <dgm:cxn modelId="{CE243EA8-B5AB-43E8-A446-5957CDEE689C}" type="presParOf" srcId="{6CD372C1-82BA-4908-9128-5BA57E32843F}" destId="{BDD45754-0457-4F41-A27F-61361D21511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0F8003-6A41-4F30-B827-B7DCEF582EF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46ED5AB-B6CC-4FA4-B7B5-1D82D5C7CA9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Algunos</a:t>
          </a:r>
          <a:r>
            <a:rPr lang="en-US" dirty="0"/>
            <a:t> </a:t>
          </a:r>
          <a:r>
            <a:rPr lang="en-US" dirty="0" err="1"/>
            <a:t>ansiolíticos</a:t>
          </a:r>
          <a:r>
            <a:rPr lang="en-US" dirty="0"/>
            <a:t> </a:t>
          </a:r>
          <a:r>
            <a:rPr lang="en-US" dirty="0" err="1"/>
            <a:t>pueden</a:t>
          </a:r>
          <a:r>
            <a:rPr lang="en-US" dirty="0"/>
            <a:t> </a:t>
          </a:r>
          <a:r>
            <a:rPr lang="en-US" dirty="0" err="1"/>
            <a:t>crear</a:t>
          </a:r>
          <a:r>
            <a:rPr lang="en-US" dirty="0"/>
            <a:t> </a:t>
          </a:r>
          <a:r>
            <a:rPr lang="en-US" dirty="0" err="1"/>
            <a:t>adicción</a:t>
          </a:r>
          <a:r>
            <a:rPr lang="en-US" dirty="0"/>
            <a:t>.</a:t>
          </a:r>
        </a:p>
      </dgm:t>
    </dgm:pt>
    <dgm:pt modelId="{25D021E4-8EB7-46D9-9792-D23B69C042C2}" type="parTrans" cxnId="{9516EB9C-5C54-4FFE-BFE8-B5C7EED929EC}">
      <dgm:prSet/>
      <dgm:spPr/>
      <dgm:t>
        <a:bodyPr/>
        <a:lstStyle/>
        <a:p>
          <a:endParaRPr lang="en-US"/>
        </a:p>
      </dgm:t>
    </dgm:pt>
    <dgm:pt modelId="{09742717-591E-4504-BC11-FF20AAF03544}" type="sibTrans" cxnId="{9516EB9C-5C54-4FFE-BFE8-B5C7EED929EC}">
      <dgm:prSet/>
      <dgm:spPr/>
      <dgm:t>
        <a:bodyPr/>
        <a:lstStyle/>
        <a:p>
          <a:endParaRPr lang="en-US"/>
        </a:p>
      </dgm:t>
    </dgm:pt>
    <dgm:pt modelId="{A4419A49-03EB-43B2-A795-43EFBD74A6C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Sigue las </a:t>
          </a:r>
          <a:r>
            <a:rPr lang="en-US" dirty="0" err="1"/>
            <a:t>recomendaciones</a:t>
          </a:r>
          <a:r>
            <a:rPr lang="en-US" dirty="0"/>
            <a:t> </a:t>
          </a:r>
          <a:r>
            <a:rPr lang="en-US" dirty="0" err="1"/>
            <a:t>sobre</a:t>
          </a:r>
          <a:r>
            <a:rPr lang="en-US" dirty="0"/>
            <a:t> </a:t>
          </a:r>
          <a:r>
            <a:rPr lang="en-US" dirty="0" err="1"/>
            <a:t>el</a:t>
          </a:r>
          <a:r>
            <a:rPr lang="en-US" dirty="0"/>
            <a:t> </a:t>
          </a:r>
          <a:r>
            <a:rPr lang="en-US" dirty="0" err="1"/>
            <a:t>tiempo</a:t>
          </a:r>
          <a:r>
            <a:rPr lang="en-US" dirty="0"/>
            <a:t> </a:t>
          </a:r>
          <a:r>
            <a:rPr lang="en-US" dirty="0" err="1"/>
            <a:t>durante</a:t>
          </a:r>
          <a:r>
            <a:rPr lang="en-US" dirty="0"/>
            <a:t> </a:t>
          </a:r>
          <a:r>
            <a:rPr lang="en-US" dirty="0" err="1"/>
            <a:t>el</a:t>
          </a:r>
          <a:r>
            <a:rPr lang="en-US" dirty="0"/>
            <a:t> </a:t>
          </a:r>
          <a:r>
            <a:rPr lang="en-US" dirty="0" err="1"/>
            <a:t>que</a:t>
          </a:r>
          <a:r>
            <a:rPr lang="en-US" dirty="0"/>
            <a:t> </a:t>
          </a:r>
          <a:r>
            <a:rPr lang="en-US" dirty="0" err="1"/>
            <a:t>tienes</a:t>
          </a:r>
          <a:r>
            <a:rPr lang="en-US" dirty="0"/>
            <a:t> </a:t>
          </a:r>
          <a:r>
            <a:rPr lang="en-US" dirty="0" err="1"/>
            <a:t>que</a:t>
          </a:r>
          <a:r>
            <a:rPr lang="en-US" dirty="0"/>
            <a:t> </a:t>
          </a:r>
          <a:r>
            <a:rPr lang="en-US" dirty="0" err="1"/>
            <a:t>tomarlos</a:t>
          </a:r>
          <a:r>
            <a:rPr lang="en-US" dirty="0"/>
            <a:t>.</a:t>
          </a:r>
        </a:p>
      </dgm:t>
    </dgm:pt>
    <dgm:pt modelId="{E34D8465-FA55-429A-817F-6282E7538594}" type="parTrans" cxnId="{FC843618-1FCD-4C84-BDE0-04E95903AB90}">
      <dgm:prSet/>
      <dgm:spPr/>
      <dgm:t>
        <a:bodyPr/>
        <a:lstStyle/>
        <a:p>
          <a:endParaRPr lang="en-US"/>
        </a:p>
      </dgm:t>
    </dgm:pt>
    <dgm:pt modelId="{3F8E9D65-1D38-40E8-8FF4-AEB722E2DA76}" type="sibTrans" cxnId="{FC843618-1FCD-4C84-BDE0-04E95903AB90}">
      <dgm:prSet/>
      <dgm:spPr/>
      <dgm:t>
        <a:bodyPr/>
        <a:lstStyle/>
        <a:p>
          <a:endParaRPr lang="en-US"/>
        </a:p>
      </dgm:t>
    </dgm:pt>
    <dgm:pt modelId="{D0DC7F35-54EA-4196-ACD7-6DF4549D7F3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Sigue las </a:t>
          </a:r>
          <a:r>
            <a:rPr lang="en-US" dirty="0" err="1"/>
            <a:t>recomendaciones</a:t>
          </a:r>
          <a:r>
            <a:rPr lang="en-US" dirty="0"/>
            <a:t> </a:t>
          </a:r>
          <a:r>
            <a:rPr lang="en-US" dirty="0" err="1"/>
            <a:t>sobre</a:t>
          </a:r>
          <a:r>
            <a:rPr lang="en-US" dirty="0"/>
            <a:t> </a:t>
          </a:r>
          <a:r>
            <a:rPr lang="en-US" dirty="0" err="1"/>
            <a:t>cómo</a:t>
          </a:r>
          <a:r>
            <a:rPr lang="en-US" dirty="0"/>
            <a:t> </a:t>
          </a:r>
          <a:r>
            <a:rPr lang="en-US" dirty="0" err="1"/>
            <a:t>dejar</a:t>
          </a:r>
          <a:r>
            <a:rPr lang="en-US" dirty="0"/>
            <a:t> de </a:t>
          </a:r>
          <a:r>
            <a:rPr lang="en-US" dirty="0" err="1"/>
            <a:t>tomarlos</a:t>
          </a:r>
          <a:r>
            <a:rPr lang="en-US"/>
            <a:t>. </a:t>
          </a:r>
          <a:endParaRPr lang="en-US" dirty="0"/>
        </a:p>
      </dgm:t>
    </dgm:pt>
    <dgm:pt modelId="{D6C7FE57-28CB-42C1-8FFD-5A394506CDD9}" type="parTrans" cxnId="{ED388894-B9BC-4F2A-9429-BC027FCD3B40}">
      <dgm:prSet/>
      <dgm:spPr/>
      <dgm:t>
        <a:bodyPr/>
        <a:lstStyle/>
        <a:p>
          <a:endParaRPr lang="en-US"/>
        </a:p>
      </dgm:t>
    </dgm:pt>
    <dgm:pt modelId="{10B600C3-2764-4D1C-A5FC-ED4795B1E9A5}" type="sibTrans" cxnId="{ED388894-B9BC-4F2A-9429-BC027FCD3B40}">
      <dgm:prSet/>
      <dgm:spPr/>
      <dgm:t>
        <a:bodyPr/>
        <a:lstStyle/>
        <a:p>
          <a:endParaRPr lang="en-US"/>
        </a:p>
      </dgm:t>
    </dgm:pt>
    <dgm:pt modelId="{9BA6D933-05A4-412B-B0EF-499BA36DB59F}">
      <dgm:prSet/>
      <dgm:spPr/>
      <dgm:t>
        <a:bodyPr/>
        <a:lstStyle/>
        <a:p>
          <a:pPr>
            <a:lnSpc>
              <a:spcPct val="100000"/>
            </a:lnSpc>
          </a:pPr>
          <a:r>
            <a:rPr lang="es-419" dirty="0"/>
            <a:t>Dependiendo de tus síntomas, puedes tomar medicamentos ansiolíticos, antidepresivos o para dormir mejor. </a:t>
          </a:r>
          <a:endParaRPr lang="en-US" dirty="0"/>
        </a:p>
      </dgm:t>
    </dgm:pt>
    <dgm:pt modelId="{0C82D2E4-68F0-4D21-9212-BE72C36AE8A8}" type="parTrans" cxnId="{2DA195D7-EB65-4364-9F1F-EEBB7A7F606D}">
      <dgm:prSet/>
      <dgm:spPr/>
      <dgm:t>
        <a:bodyPr/>
        <a:lstStyle/>
        <a:p>
          <a:endParaRPr lang="en-US"/>
        </a:p>
      </dgm:t>
    </dgm:pt>
    <dgm:pt modelId="{0CB5FA84-2B08-4245-A036-3BC3835B31A7}" type="sibTrans" cxnId="{2DA195D7-EB65-4364-9F1F-EEBB7A7F606D}">
      <dgm:prSet/>
      <dgm:spPr/>
      <dgm:t>
        <a:bodyPr/>
        <a:lstStyle/>
        <a:p>
          <a:endParaRPr lang="en-US"/>
        </a:p>
      </dgm:t>
    </dgm:pt>
    <dgm:pt modelId="{7E476BBD-22A9-4893-8BEB-4C95A6FF501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Si </a:t>
          </a:r>
          <a:r>
            <a:rPr lang="en-US" dirty="0" err="1"/>
            <a:t>dejas</a:t>
          </a:r>
          <a:r>
            <a:rPr lang="en-US" dirty="0"/>
            <a:t> de </a:t>
          </a:r>
          <a:r>
            <a:rPr lang="en-US" dirty="0" err="1"/>
            <a:t>tomar</a:t>
          </a:r>
          <a:r>
            <a:rPr lang="en-US" dirty="0"/>
            <a:t> la </a:t>
          </a:r>
          <a:r>
            <a:rPr lang="en-US" dirty="0" err="1"/>
            <a:t>medicación</a:t>
          </a:r>
          <a:r>
            <a:rPr lang="en-US" dirty="0"/>
            <a:t> de forma </a:t>
          </a:r>
          <a:r>
            <a:rPr lang="en-US" dirty="0" err="1"/>
            <a:t>brusca</a:t>
          </a:r>
          <a:r>
            <a:rPr lang="en-US" dirty="0"/>
            <a:t>, </a:t>
          </a:r>
          <a:r>
            <a:rPr lang="en-US" dirty="0" err="1"/>
            <a:t>puedes</a:t>
          </a:r>
          <a:r>
            <a:rPr lang="en-US" dirty="0"/>
            <a:t> </a:t>
          </a:r>
          <a:r>
            <a:rPr lang="en-US" dirty="0" err="1"/>
            <a:t>tener</a:t>
          </a:r>
          <a:r>
            <a:rPr lang="en-US" dirty="0"/>
            <a:t> </a:t>
          </a:r>
          <a:r>
            <a:rPr lang="en-US" dirty="0" err="1"/>
            <a:t>abstinencia</a:t>
          </a:r>
          <a:r>
            <a:rPr lang="en-US" dirty="0"/>
            <a:t>. </a:t>
          </a:r>
        </a:p>
      </dgm:t>
    </dgm:pt>
    <dgm:pt modelId="{7D7DCA5F-2585-45BA-A875-3F97A75E66B8}" type="parTrans" cxnId="{BBF74943-1BF1-459D-A538-C2A0ECFAF8B7}">
      <dgm:prSet/>
      <dgm:spPr/>
      <dgm:t>
        <a:bodyPr/>
        <a:lstStyle/>
        <a:p>
          <a:endParaRPr lang="en-US"/>
        </a:p>
      </dgm:t>
    </dgm:pt>
    <dgm:pt modelId="{999DBB7D-FD79-483D-8DC9-A743B9411304}" type="sibTrans" cxnId="{BBF74943-1BF1-459D-A538-C2A0ECFAF8B7}">
      <dgm:prSet/>
      <dgm:spPr/>
      <dgm:t>
        <a:bodyPr/>
        <a:lstStyle/>
        <a:p>
          <a:endParaRPr lang="en-US"/>
        </a:p>
      </dgm:t>
    </dgm:pt>
    <dgm:pt modelId="{E27861E3-7A10-46F5-BC77-F8C0E182F02F}" type="pres">
      <dgm:prSet presAssocID="{EE0F8003-6A41-4F30-B827-B7DCEF582EF0}" presName="root" presStyleCnt="0">
        <dgm:presLayoutVars>
          <dgm:dir/>
          <dgm:resizeHandles val="exact"/>
        </dgm:presLayoutVars>
      </dgm:prSet>
      <dgm:spPr/>
    </dgm:pt>
    <dgm:pt modelId="{2D9B1A03-BC2C-41A9-A0DC-37C7639ACE8C}" type="pres">
      <dgm:prSet presAssocID="{646ED5AB-B6CC-4FA4-B7B5-1D82D5C7CA9D}" presName="compNode" presStyleCnt="0"/>
      <dgm:spPr/>
    </dgm:pt>
    <dgm:pt modelId="{4AB0AD74-EB3A-4A1F-B3A6-8E6EF79A0EC2}" type="pres">
      <dgm:prSet presAssocID="{646ED5AB-B6CC-4FA4-B7B5-1D82D5C7CA9D}" presName="bgRect" presStyleLbl="bgShp" presStyleIdx="0" presStyleCnt="5"/>
      <dgm:spPr/>
    </dgm:pt>
    <dgm:pt modelId="{8F6FDA85-2533-4266-A44B-1E0CFB3684AE}" type="pres">
      <dgm:prSet presAssocID="{646ED5AB-B6CC-4FA4-B7B5-1D82D5C7CA9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galo"/>
        </a:ext>
      </dgm:extLst>
    </dgm:pt>
    <dgm:pt modelId="{1A6F33B3-568E-4E4F-9209-16AC8D603477}" type="pres">
      <dgm:prSet presAssocID="{646ED5AB-B6CC-4FA4-B7B5-1D82D5C7CA9D}" presName="spaceRect" presStyleCnt="0"/>
      <dgm:spPr/>
    </dgm:pt>
    <dgm:pt modelId="{6FA1C2F3-0E9B-4013-B3AA-6DDF2CC5B214}" type="pres">
      <dgm:prSet presAssocID="{646ED5AB-B6CC-4FA4-B7B5-1D82D5C7CA9D}" presName="parTx" presStyleLbl="revTx" presStyleIdx="0" presStyleCnt="5">
        <dgm:presLayoutVars>
          <dgm:chMax val="0"/>
          <dgm:chPref val="0"/>
        </dgm:presLayoutVars>
      </dgm:prSet>
      <dgm:spPr/>
    </dgm:pt>
    <dgm:pt modelId="{D540026D-50E0-4320-A236-11476D8BF3A9}" type="pres">
      <dgm:prSet presAssocID="{09742717-591E-4504-BC11-FF20AAF03544}" presName="sibTrans" presStyleCnt="0"/>
      <dgm:spPr/>
    </dgm:pt>
    <dgm:pt modelId="{5E4DC85D-871B-46F6-A94C-EA0EE4DE71E4}" type="pres">
      <dgm:prSet presAssocID="{A4419A49-03EB-43B2-A795-43EFBD74A6CC}" presName="compNode" presStyleCnt="0"/>
      <dgm:spPr/>
    </dgm:pt>
    <dgm:pt modelId="{CA66ECDD-678A-47CC-89B8-495E14438E2A}" type="pres">
      <dgm:prSet presAssocID="{A4419A49-03EB-43B2-A795-43EFBD74A6CC}" presName="bgRect" presStyleLbl="bgShp" presStyleIdx="1" presStyleCnt="5"/>
      <dgm:spPr/>
    </dgm:pt>
    <dgm:pt modelId="{F16BCCE3-7273-48B3-9658-0BF0633F9EF4}" type="pres">
      <dgm:prSet presAssocID="{A4419A49-03EB-43B2-A795-43EFBD74A6C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guntas"/>
        </a:ext>
      </dgm:extLst>
    </dgm:pt>
    <dgm:pt modelId="{8459B4FE-7638-4611-B562-05E843C3870D}" type="pres">
      <dgm:prSet presAssocID="{A4419A49-03EB-43B2-A795-43EFBD74A6CC}" presName="spaceRect" presStyleCnt="0"/>
      <dgm:spPr/>
    </dgm:pt>
    <dgm:pt modelId="{F95EE5AA-EEA2-468C-9414-55CF33E69237}" type="pres">
      <dgm:prSet presAssocID="{A4419A49-03EB-43B2-A795-43EFBD74A6CC}" presName="parTx" presStyleLbl="revTx" presStyleIdx="1" presStyleCnt="5">
        <dgm:presLayoutVars>
          <dgm:chMax val="0"/>
          <dgm:chPref val="0"/>
        </dgm:presLayoutVars>
      </dgm:prSet>
      <dgm:spPr/>
    </dgm:pt>
    <dgm:pt modelId="{FA18B092-DC56-4921-B606-8E66257862AB}" type="pres">
      <dgm:prSet presAssocID="{3F8E9D65-1D38-40E8-8FF4-AEB722E2DA76}" presName="sibTrans" presStyleCnt="0"/>
      <dgm:spPr/>
    </dgm:pt>
    <dgm:pt modelId="{BA8DA9EA-A2D6-4D14-BAD3-1F4F1A332286}" type="pres">
      <dgm:prSet presAssocID="{D0DC7F35-54EA-4196-ACD7-6DF4549D7F32}" presName="compNode" presStyleCnt="0"/>
      <dgm:spPr/>
    </dgm:pt>
    <dgm:pt modelId="{4ADFDD28-D6E4-4DA8-A6E0-DC967B9C0D0B}" type="pres">
      <dgm:prSet presAssocID="{D0DC7F35-54EA-4196-ACD7-6DF4549D7F32}" presName="bgRect" presStyleLbl="bgShp" presStyleIdx="2" presStyleCnt="5"/>
      <dgm:spPr/>
    </dgm:pt>
    <dgm:pt modelId="{4BB9A6EA-DFE1-469F-B19F-C8A84E9D1605}" type="pres">
      <dgm:prSet presAssocID="{D0DC7F35-54EA-4196-ACD7-6DF4549D7F3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C30725D7-DD42-4F2A-806E-FC6E2AF42D3F}" type="pres">
      <dgm:prSet presAssocID="{D0DC7F35-54EA-4196-ACD7-6DF4549D7F32}" presName="spaceRect" presStyleCnt="0"/>
      <dgm:spPr/>
    </dgm:pt>
    <dgm:pt modelId="{EAA35E9C-1BE3-4FB9-BB38-3FB94B234310}" type="pres">
      <dgm:prSet presAssocID="{D0DC7F35-54EA-4196-ACD7-6DF4549D7F32}" presName="parTx" presStyleLbl="revTx" presStyleIdx="2" presStyleCnt="5">
        <dgm:presLayoutVars>
          <dgm:chMax val="0"/>
          <dgm:chPref val="0"/>
        </dgm:presLayoutVars>
      </dgm:prSet>
      <dgm:spPr/>
    </dgm:pt>
    <dgm:pt modelId="{ECA36811-D4A2-401D-A86A-AE92FFD01B7D}" type="pres">
      <dgm:prSet presAssocID="{10B600C3-2764-4D1C-A5FC-ED4795B1E9A5}" presName="sibTrans" presStyleCnt="0"/>
      <dgm:spPr/>
    </dgm:pt>
    <dgm:pt modelId="{3384FF37-FE54-477F-8521-CEC221DF92CF}" type="pres">
      <dgm:prSet presAssocID="{7E476BBD-22A9-4893-8BEB-4C95A6FF501C}" presName="compNode" presStyleCnt="0"/>
      <dgm:spPr/>
    </dgm:pt>
    <dgm:pt modelId="{D2097D6F-2C6D-4BAE-9159-DE69518CB4E1}" type="pres">
      <dgm:prSet presAssocID="{7E476BBD-22A9-4893-8BEB-4C95A6FF501C}" presName="bgRect" presStyleLbl="bgShp" presStyleIdx="3" presStyleCnt="5"/>
      <dgm:spPr/>
    </dgm:pt>
    <dgm:pt modelId="{E55A79D9-A0A8-43CB-8EF7-39C7DF894FDA}" type="pres">
      <dgm:prSet presAssocID="{7E476BBD-22A9-4893-8BEB-4C95A6FF501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003B466C-242B-478A-9A08-BE29460DD80C}" type="pres">
      <dgm:prSet presAssocID="{7E476BBD-22A9-4893-8BEB-4C95A6FF501C}" presName="spaceRect" presStyleCnt="0"/>
      <dgm:spPr/>
    </dgm:pt>
    <dgm:pt modelId="{546A8215-A582-44E0-A61C-68C9E0D1CCB7}" type="pres">
      <dgm:prSet presAssocID="{7E476BBD-22A9-4893-8BEB-4C95A6FF501C}" presName="parTx" presStyleLbl="revTx" presStyleIdx="3" presStyleCnt="5">
        <dgm:presLayoutVars>
          <dgm:chMax val="0"/>
          <dgm:chPref val="0"/>
        </dgm:presLayoutVars>
      </dgm:prSet>
      <dgm:spPr/>
    </dgm:pt>
    <dgm:pt modelId="{1B1AB889-8530-45EF-9AD8-C83B3E425AD6}" type="pres">
      <dgm:prSet presAssocID="{999DBB7D-FD79-483D-8DC9-A743B9411304}" presName="sibTrans" presStyleCnt="0"/>
      <dgm:spPr/>
    </dgm:pt>
    <dgm:pt modelId="{17535757-AA89-4DD7-A2D2-2D2A241357D7}" type="pres">
      <dgm:prSet presAssocID="{9BA6D933-05A4-412B-B0EF-499BA36DB59F}" presName="compNode" presStyleCnt="0"/>
      <dgm:spPr/>
    </dgm:pt>
    <dgm:pt modelId="{86BBCE20-78FA-457E-B263-192F1E206B57}" type="pres">
      <dgm:prSet presAssocID="{9BA6D933-05A4-412B-B0EF-499BA36DB59F}" presName="bgRect" presStyleLbl="bgShp" presStyleIdx="4" presStyleCnt="5"/>
      <dgm:spPr/>
    </dgm:pt>
    <dgm:pt modelId="{4B48FCFB-BEE3-4E62-8CF1-322CDA2767D1}" type="pres">
      <dgm:prSet presAssocID="{9BA6D933-05A4-412B-B0EF-499BA36DB59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stómago"/>
        </a:ext>
      </dgm:extLst>
    </dgm:pt>
    <dgm:pt modelId="{7F30670A-5B50-4C9E-8ABA-634D219FA8F5}" type="pres">
      <dgm:prSet presAssocID="{9BA6D933-05A4-412B-B0EF-499BA36DB59F}" presName="spaceRect" presStyleCnt="0"/>
      <dgm:spPr/>
    </dgm:pt>
    <dgm:pt modelId="{9CF425F7-767F-43C4-A8DC-04E35A44D9D3}" type="pres">
      <dgm:prSet presAssocID="{9BA6D933-05A4-412B-B0EF-499BA36DB59F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FC843618-1FCD-4C84-BDE0-04E95903AB90}" srcId="{EE0F8003-6A41-4F30-B827-B7DCEF582EF0}" destId="{A4419A49-03EB-43B2-A795-43EFBD74A6CC}" srcOrd="1" destOrd="0" parTransId="{E34D8465-FA55-429A-817F-6282E7538594}" sibTransId="{3F8E9D65-1D38-40E8-8FF4-AEB722E2DA76}"/>
    <dgm:cxn modelId="{BBF74943-1BF1-459D-A538-C2A0ECFAF8B7}" srcId="{EE0F8003-6A41-4F30-B827-B7DCEF582EF0}" destId="{7E476BBD-22A9-4893-8BEB-4C95A6FF501C}" srcOrd="3" destOrd="0" parTransId="{7D7DCA5F-2585-45BA-A875-3F97A75E66B8}" sibTransId="{999DBB7D-FD79-483D-8DC9-A743B9411304}"/>
    <dgm:cxn modelId="{9B2FB473-D259-4766-8987-9CCE9D98E55D}" type="presOf" srcId="{7E476BBD-22A9-4893-8BEB-4C95A6FF501C}" destId="{546A8215-A582-44E0-A61C-68C9E0D1CCB7}" srcOrd="0" destOrd="0" presId="urn:microsoft.com/office/officeart/2018/2/layout/IconVerticalSolidList"/>
    <dgm:cxn modelId="{ED388894-B9BC-4F2A-9429-BC027FCD3B40}" srcId="{EE0F8003-6A41-4F30-B827-B7DCEF582EF0}" destId="{D0DC7F35-54EA-4196-ACD7-6DF4549D7F32}" srcOrd="2" destOrd="0" parTransId="{D6C7FE57-28CB-42C1-8FFD-5A394506CDD9}" sibTransId="{10B600C3-2764-4D1C-A5FC-ED4795B1E9A5}"/>
    <dgm:cxn modelId="{9516EB9C-5C54-4FFE-BFE8-B5C7EED929EC}" srcId="{EE0F8003-6A41-4F30-B827-B7DCEF582EF0}" destId="{646ED5AB-B6CC-4FA4-B7B5-1D82D5C7CA9D}" srcOrd="0" destOrd="0" parTransId="{25D021E4-8EB7-46D9-9792-D23B69C042C2}" sibTransId="{09742717-591E-4504-BC11-FF20AAF03544}"/>
    <dgm:cxn modelId="{3FC380A3-9244-481E-89DE-A509EDC99D0C}" type="presOf" srcId="{9BA6D933-05A4-412B-B0EF-499BA36DB59F}" destId="{9CF425F7-767F-43C4-A8DC-04E35A44D9D3}" srcOrd="0" destOrd="0" presId="urn:microsoft.com/office/officeart/2018/2/layout/IconVerticalSolidList"/>
    <dgm:cxn modelId="{11D8ACB1-4DAE-4A52-80F5-CDCA4A43E7E0}" type="presOf" srcId="{A4419A49-03EB-43B2-A795-43EFBD74A6CC}" destId="{F95EE5AA-EEA2-468C-9414-55CF33E69237}" srcOrd="0" destOrd="0" presId="urn:microsoft.com/office/officeart/2018/2/layout/IconVerticalSolidList"/>
    <dgm:cxn modelId="{F3E8BDBB-4F30-4A92-BB3B-B51B92B59680}" type="presOf" srcId="{646ED5AB-B6CC-4FA4-B7B5-1D82D5C7CA9D}" destId="{6FA1C2F3-0E9B-4013-B3AA-6DDF2CC5B214}" srcOrd="0" destOrd="0" presId="urn:microsoft.com/office/officeart/2018/2/layout/IconVerticalSolidList"/>
    <dgm:cxn modelId="{2DA195D7-EB65-4364-9F1F-EEBB7A7F606D}" srcId="{EE0F8003-6A41-4F30-B827-B7DCEF582EF0}" destId="{9BA6D933-05A4-412B-B0EF-499BA36DB59F}" srcOrd="4" destOrd="0" parTransId="{0C82D2E4-68F0-4D21-9212-BE72C36AE8A8}" sibTransId="{0CB5FA84-2B08-4245-A036-3BC3835B31A7}"/>
    <dgm:cxn modelId="{7B4DF0EA-BDDF-4A90-AFEB-4E9F7DCFEC18}" type="presOf" srcId="{EE0F8003-6A41-4F30-B827-B7DCEF582EF0}" destId="{E27861E3-7A10-46F5-BC77-F8C0E182F02F}" srcOrd="0" destOrd="0" presId="urn:microsoft.com/office/officeart/2018/2/layout/IconVerticalSolidList"/>
    <dgm:cxn modelId="{80EA7AF5-9418-4B26-91D5-92195B8468AF}" type="presOf" srcId="{D0DC7F35-54EA-4196-ACD7-6DF4549D7F32}" destId="{EAA35E9C-1BE3-4FB9-BB38-3FB94B234310}" srcOrd="0" destOrd="0" presId="urn:microsoft.com/office/officeart/2018/2/layout/IconVerticalSolidList"/>
    <dgm:cxn modelId="{85D2A772-4E07-4A52-9ABF-5D860262DE28}" type="presParOf" srcId="{E27861E3-7A10-46F5-BC77-F8C0E182F02F}" destId="{2D9B1A03-BC2C-41A9-A0DC-37C7639ACE8C}" srcOrd="0" destOrd="0" presId="urn:microsoft.com/office/officeart/2018/2/layout/IconVerticalSolidList"/>
    <dgm:cxn modelId="{11E2DF1E-6A3F-483F-BB9E-F633ECC92F95}" type="presParOf" srcId="{2D9B1A03-BC2C-41A9-A0DC-37C7639ACE8C}" destId="{4AB0AD74-EB3A-4A1F-B3A6-8E6EF79A0EC2}" srcOrd="0" destOrd="0" presId="urn:microsoft.com/office/officeart/2018/2/layout/IconVerticalSolidList"/>
    <dgm:cxn modelId="{88D9481D-8F57-4A7C-82AA-2BF8EDE6F9C4}" type="presParOf" srcId="{2D9B1A03-BC2C-41A9-A0DC-37C7639ACE8C}" destId="{8F6FDA85-2533-4266-A44B-1E0CFB3684AE}" srcOrd="1" destOrd="0" presId="urn:microsoft.com/office/officeart/2018/2/layout/IconVerticalSolidList"/>
    <dgm:cxn modelId="{EE0A8D93-466A-4925-AB97-7410EC044247}" type="presParOf" srcId="{2D9B1A03-BC2C-41A9-A0DC-37C7639ACE8C}" destId="{1A6F33B3-568E-4E4F-9209-16AC8D603477}" srcOrd="2" destOrd="0" presId="urn:microsoft.com/office/officeart/2018/2/layout/IconVerticalSolidList"/>
    <dgm:cxn modelId="{315AF09F-08E2-4CF4-AF9B-FC885A619B7E}" type="presParOf" srcId="{2D9B1A03-BC2C-41A9-A0DC-37C7639ACE8C}" destId="{6FA1C2F3-0E9B-4013-B3AA-6DDF2CC5B214}" srcOrd="3" destOrd="0" presId="urn:microsoft.com/office/officeart/2018/2/layout/IconVerticalSolidList"/>
    <dgm:cxn modelId="{4D9482E5-6107-4E2B-A4B8-8E43155BF13C}" type="presParOf" srcId="{E27861E3-7A10-46F5-BC77-F8C0E182F02F}" destId="{D540026D-50E0-4320-A236-11476D8BF3A9}" srcOrd="1" destOrd="0" presId="urn:microsoft.com/office/officeart/2018/2/layout/IconVerticalSolidList"/>
    <dgm:cxn modelId="{23895ADA-B86B-4923-AF29-15075DA2B686}" type="presParOf" srcId="{E27861E3-7A10-46F5-BC77-F8C0E182F02F}" destId="{5E4DC85D-871B-46F6-A94C-EA0EE4DE71E4}" srcOrd="2" destOrd="0" presId="urn:microsoft.com/office/officeart/2018/2/layout/IconVerticalSolidList"/>
    <dgm:cxn modelId="{7B8BBA00-EE82-4A78-904A-F32B60F0B16C}" type="presParOf" srcId="{5E4DC85D-871B-46F6-A94C-EA0EE4DE71E4}" destId="{CA66ECDD-678A-47CC-89B8-495E14438E2A}" srcOrd="0" destOrd="0" presId="urn:microsoft.com/office/officeart/2018/2/layout/IconVerticalSolidList"/>
    <dgm:cxn modelId="{A45BEE92-E5F0-4B52-B719-ABBE7F0F73D1}" type="presParOf" srcId="{5E4DC85D-871B-46F6-A94C-EA0EE4DE71E4}" destId="{F16BCCE3-7273-48B3-9658-0BF0633F9EF4}" srcOrd="1" destOrd="0" presId="urn:microsoft.com/office/officeart/2018/2/layout/IconVerticalSolidList"/>
    <dgm:cxn modelId="{B3377201-2B34-4DA6-93DF-9167138E9C2C}" type="presParOf" srcId="{5E4DC85D-871B-46F6-A94C-EA0EE4DE71E4}" destId="{8459B4FE-7638-4611-B562-05E843C3870D}" srcOrd="2" destOrd="0" presId="urn:microsoft.com/office/officeart/2018/2/layout/IconVerticalSolidList"/>
    <dgm:cxn modelId="{DE856AEC-81C6-467B-9819-5E64B7087790}" type="presParOf" srcId="{5E4DC85D-871B-46F6-A94C-EA0EE4DE71E4}" destId="{F95EE5AA-EEA2-468C-9414-55CF33E69237}" srcOrd="3" destOrd="0" presId="urn:microsoft.com/office/officeart/2018/2/layout/IconVerticalSolidList"/>
    <dgm:cxn modelId="{71380730-A39D-43B4-B2AA-572F6130BCD5}" type="presParOf" srcId="{E27861E3-7A10-46F5-BC77-F8C0E182F02F}" destId="{FA18B092-DC56-4921-B606-8E66257862AB}" srcOrd="3" destOrd="0" presId="urn:microsoft.com/office/officeart/2018/2/layout/IconVerticalSolidList"/>
    <dgm:cxn modelId="{35C2FEC0-8377-4919-A062-BC3E53E4FE96}" type="presParOf" srcId="{E27861E3-7A10-46F5-BC77-F8C0E182F02F}" destId="{BA8DA9EA-A2D6-4D14-BAD3-1F4F1A332286}" srcOrd="4" destOrd="0" presId="urn:microsoft.com/office/officeart/2018/2/layout/IconVerticalSolidList"/>
    <dgm:cxn modelId="{02F9B4B9-9BF5-40CA-808B-909CD4224576}" type="presParOf" srcId="{BA8DA9EA-A2D6-4D14-BAD3-1F4F1A332286}" destId="{4ADFDD28-D6E4-4DA8-A6E0-DC967B9C0D0B}" srcOrd="0" destOrd="0" presId="urn:microsoft.com/office/officeart/2018/2/layout/IconVerticalSolidList"/>
    <dgm:cxn modelId="{B9A554A0-7463-4AF6-8ACE-F9479AD49328}" type="presParOf" srcId="{BA8DA9EA-A2D6-4D14-BAD3-1F4F1A332286}" destId="{4BB9A6EA-DFE1-469F-B19F-C8A84E9D1605}" srcOrd="1" destOrd="0" presId="urn:microsoft.com/office/officeart/2018/2/layout/IconVerticalSolidList"/>
    <dgm:cxn modelId="{11B33C2C-C4D3-4E54-964A-BC66A5A73127}" type="presParOf" srcId="{BA8DA9EA-A2D6-4D14-BAD3-1F4F1A332286}" destId="{C30725D7-DD42-4F2A-806E-FC6E2AF42D3F}" srcOrd="2" destOrd="0" presId="urn:microsoft.com/office/officeart/2018/2/layout/IconVerticalSolidList"/>
    <dgm:cxn modelId="{AE185D78-C9E1-4F2F-BF4F-2FAB41256A73}" type="presParOf" srcId="{BA8DA9EA-A2D6-4D14-BAD3-1F4F1A332286}" destId="{EAA35E9C-1BE3-4FB9-BB38-3FB94B234310}" srcOrd="3" destOrd="0" presId="urn:microsoft.com/office/officeart/2018/2/layout/IconVerticalSolidList"/>
    <dgm:cxn modelId="{E3F05BD3-0269-4E8A-B81E-5BB00B8BB9F5}" type="presParOf" srcId="{E27861E3-7A10-46F5-BC77-F8C0E182F02F}" destId="{ECA36811-D4A2-401D-A86A-AE92FFD01B7D}" srcOrd="5" destOrd="0" presId="urn:microsoft.com/office/officeart/2018/2/layout/IconVerticalSolidList"/>
    <dgm:cxn modelId="{D03AB35C-D63C-4EEA-BCF7-8BDDFD7520B6}" type="presParOf" srcId="{E27861E3-7A10-46F5-BC77-F8C0E182F02F}" destId="{3384FF37-FE54-477F-8521-CEC221DF92CF}" srcOrd="6" destOrd="0" presId="urn:microsoft.com/office/officeart/2018/2/layout/IconVerticalSolidList"/>
    <dgm:cxn modelId="{A871F2E4-2855-4DE2-95DD-266C0BD3D788}" type="presParOf" srcId="{3384FF37-FE54-477F-8521-CEC221DF92CF}" destId="{D2097D6F-2C6D-4BAE-9159-DE69518CB4E1}" srcOrd="0" destOrd="0" presId="urn:microsoft.com/office/officeart/2018/2/layout/IconVerticalSolidList"/>
    <dgm:cxn modelId="{5D5B1FA2-2208-40E4-9C1E-0EFFC9A33ECA}" type="presParOf" srcId="{3384FF37-FE54-477F-8521-CEC221DF92CF}" destId="{E55A79D9-A0A8-43CB-8EF7-39C7DF894FDA}" srcOrd="1" destOrd="0" presId="urn:microsoft.com/office/officeart/2018/2/layout/IconVerticalSolidList"/>
    <dgm:cxn modelId="{EFAE5EF8-6A0B-409B-ABB9-12AE9C811845}" type="presParOf" srcId="{3384FF37-FE54-477F-8521-CEC221DF92CF}" destId="{003B466C-242B-478A-9A08-BE29460DD80C}" srcOrd="2" destOrd="0" presId="urn:microsoft.com/office/officeart/2018/2/layout/IconVerticalSolidList"/>
    <dgm:cxn modelId="{E1C29505-8C34-4C6E-9B5F-7F2FBFE09137}" type="presParOf" srcId="{3384FF37-FE54-477F-8521-CEC221DF92CF}" destId="{546A8215-A582-44E0-A61C-68C9E0D1CCB7}" srcOrd="3" destOrd="0" presId="urn:microsoft.com/office/officeart/2018/2/layout/IconVerticalSolidList"/>
    <dgm:cxn modelId="{2B0572F4-3633-4989-8716-5A04D9C5CA48}" type="presParOf" srcId="{E27861E3-7A10-46F5-BC77-F8C0E182F02F}" destId="{1B1AB889-8530-45EF-9AD8-C83B3E425AD6}" srcOrd="7" destOrd="0" presId="urn:microsoft.com/office/officeart/2018/2/layout/IconVerticalSolidList"/>
    <dgm:cxn modelId="{00DEAE45-FF51-4B76-AE53-A332686A3EC0}" type="presParOf" srcId="{E27861E3-7A10-46F5-BC77-F8C0E182F02F}" destId="{17535757-AA89-4DD7-A2D2-2D2A241357D7}" srcOrd="8" destOrd="0" presId="urn:microsoft.com/office/officeart/2018/2/layout/IconVerticalSolidList"/>
    <dgm:cxn modelId="{66116069-ECB8-4E2C-88F1-517BDD48A375}" type="presParOf" srcId="{17535757-AA89-4DD7-A2D2-2D2A241357D7}" destId="{86BBCE20-78FA-457E-B263-192F1E206B57}" srcOrd="0" destOrd="0" presId="urn:microsoft.com/office/officeart/2018/2/layout/IconVerticalSolidList"/>
    <dgm:cxn modelId="{B67F475C-5DE2-48A1-95B9-733318C94C0F}" type="presParOf" srcId="{17535757-AA89-4DD7-A2D2-2D2A241357D7}" destId="{4B48FCFB-BEE3-4E62-8CF1-322CDA2767D1}" srcOrd="1" destOrd="0" presId="urn:microsoft.com/office/officeart/2018/2/layout/IconVerticalSolidList"/>
    <dgm:cxn modelId="{6DFAAB1F-12AE-4F47-B4A4-1CA55E4ED2CB}" type="presParOf" srcId="{17535757-AA89-4DD7-A2D2-2D2A241357D7}" destId="{7F30670A-5B50-4C9E-8ABA-634D219FA8F5}" srcOrd="2" destOrd="0" presId="urn:microsoft.com/office/officeart/2018/2/layout/IconVerticalSolidList"/>
    <dgm:cxn modelId="{EBAA10A8-228C-4F48-B03E-8D88DAB670C7}" type="presParOf" srcId="{17535757-AA89-4DD7-A2D2-2D2A241357D7}" destId="{9CF425F7-767F-43C4-A8DC-04E35A44D9D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39142C-D2DB-479E-BF93-8FE0921AC4E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18F70D1-C617-47D7-9E35-C7886D7B8A4F}">
      <dgm:prSet/>
      <dgm:spPr/>
      <dgm:t>
        <a:bodyPr/>
        <a:lstStyle/>
        <a:p>
          <a:r>
            <a:rPr lang="es-419"/>
            <a:t>Puedes anotar las cosas </a:t>
          </a:r>
          <a:r>
            <a:rPr lang="es-MX"/>
            <a:t>que te hacen sentir bien </a:t>
          </a:r>
          <a:r>
            <a:rPr lang="es-419"/>
            <a:t>en este plan.</a:t>
          </a:r>
          <a:endParaRPr lang="en-US"/>
        </a:p>
      </dgm:t>
    </dgm:pt>
    <dgm:pt modelId="{16AFEF7B-13E9-4B09-A141-9DDCF4AEEF36}" type="parTrans" cxnId="{34244242-14EA-4C6E-9D4E-00FD4DA06774}">
      <dgm:prSet/>
      <dgm:spPr/>
      <dgm:t>
        <a:bodyPr/>
        <a:lstStyle/>
        <a:p>
          <a:endParaRPr lang="en-US"/>
        </a:p>
      </dgm:t>
    </dgm:pt>
    <dgm:pt modelId="{C4694746-56E3-4B6D-AEF2-D46888CB9941}" type="sibTrans" cxnId="{34244242-14EA-4C6E-9D4E-00FD4DA06774}">
      <dgm:prSet/>
      <dgm:spPr/>
      <dgm:t>
        <a:bodyPr/>
        <a:lstStyle/>
        <a:p>
          <a:endParaRPr lang="en-US"/>
        </a:p>
      </dgm:t>
    </dgm:pt>
    <dgm:pt modelId="{D20E2090-0C62-4A24-9ABD-A667A61891D7}">
      <dgm:prSet/>
      <dgm:spPr/>
      <dgm:t>
        <a:bodyPr/>
        <a:lstStyle/>
        <a:p>
          <a:r>
            <a:rPr lang="es-MX"/>
            <a:t>El plan te ayuda a recordar </a:t>
          </a:r>
          <a:r>
            <a:rPr lang="es-419"/>
            <a:t>qué cosas puedes hacer.</a:t>
          </a:r>
          <a:endParaRPr lang="en-US"/>
        </a:p>
      </dgm:t>
    </dgm:pt>
    <dgm:pt modelId="{AF58E637-5CEE-4F1B-9582-20A872BDEDE2}" type="parTrans" cxnId="{A7AA5BB4-6735-442C-A1DB-22E22139BD72}">
      <dgm:prSet/>
      <dgm:spPr/>
      <dgm:t>
        <a:bodyPr/>
        <a:lstStyle/>
        <a:p>
          <a:endParaRPr lang="en-US"/>
        </a:p>
      </dgm:t>
    </dgm:pt>
    <dgm:pt modelId="{2FC8095F-6A49-4CF0-82DC-834FF7C77884}" type="sibTrans" cxnId="{A7AA5BB4-6735-442C-A1DB-22E22139BD72}">
      <dgm:prSet/>
      <dgm:spPr/>
      <dgm:t>
        <a:bodyPr/>
        <a:lstStyle/>
        <a:p>
          <a:endParaRPr lang="en-US"/>
        </a:p>
      </dgm:t>
    </dgm:pt>
    <dgm:pt modelId="{B8644B0D-44D9-4D08-ADFB-5B9B85F6F26D}">
      <dgm:prSet/>
      <dgm:spPr/>
      <dgm:t>
        <a:bodyPr/>
        <a:lstStyle/>
        <a:p>
          <a:r>
            <a:rPr lang="es-419"/>
            <a:t>También es una ayuda para no sentir ansiedad en el futuro.</a:t>
          </a:r>
          <a:endParaRPr lang="en-US"/>
        </a:p>
      </dgm:t>
    </dgm:pt>
    <dgm:pt modelId="{2BFBBC73-19AB-47CA-82C6-947BF69FD4CE}" type="parTrans" cxnId="{C0F7BAA9-73A9-4A29-A9DA-0822DF094B14}">
      <dgm:prSet/>
      <dgm:spPr/>
      <dgm:t>
        <a:bodyPr/>
        <a:lstStyle/>
        <a:p>
          <a:endParaRPr lang="en-US"/>
        </a:p>
      </dgm:t>
    </dgm:pt>
    <dgm:pt modelId="{1323A674-2ED6-48F4-837B-9BD84E444692}" type="sibTrans" cxnId="{C0F7BAA9-73A9-4A29-A9DA-0822DF094B14}">
      <dgm:prSet/>
      <dgm:spPr/>
      <dgm:t>
        <a:bodyPr/>
        <a:lstStyle/>
        <a:p>
          <a:endParaRPr lang="en-US"/>
        </a:p>
      </dgm:t>
    </dgm:pt>
    <dgm:pt modelId="{E734CDA1-E91B-4CEB-BFC6-DF3191617707}" type="pres">
      <dgm:prSet presAssocID="{0139142C-D2DB-479E-BF93-8FE0921AC4EF}" presName="root" presStyleCnt="0">
        <dgm:presLayoutVars>
          <dgm:dir/>
          <dgm:resizeHandles val="exact"/>
        </dgm:presLayoutVars>
      </dgm:prSet>
      <dgm:spPr/>
    </dgm:pt>
    <dgm:pt modelId="{87B655EF-5E72-444B-85F0-1D542EC49175}" type="pres">
      <dgm:prSet presAssocID="{518F70D1-C617-47D7-9E35-C7886D7B8A4F}" presName="compNode" presStyleCnt="0"/>
      <dgm:spPr/>
    </dgm:pt>
    <dgm:pt modelId="{05620FEA-19A1-41BA-9836-EFF2E86B9165}" type="pres">
      <dgm:prSet presAssocID="{518F70D1-C617-47D7-9E35-C7886D7B8A4F}" presName="bgRect" presStyleLbl="bgShp" presStyleIdx="0" presStyleCnt="3"/>
      <dgm:spPr/>
    </dgm:pt>
    <dgm:pt modelId="{C4A9BF71-EF6A-42D0-9AF7-0EF4BFD06F37}" type="pres">
      <dgm:prSet presAssocID="{518F70D1-C617-47D7-9E35-C7886D7B8A4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utral Face with No Fill"/>
        </a:ext>
      </dgm:extLst>
    </dgm:pt>
    <dgm:pt modelId="{13BB1C83-0524-4E53-BBE7-C68876912666}" type="pres">
      <dgm:prSet presAssocID="{518F70D1-C617-47D7-9E35-C7886D7B8A4F}" presName="spaceRect" presStyleCnt="0"/>
      <dgm:spPr/>
    </dgm:pt>
    <dgm:pt modelId="{F1190A9D-96F3-444D-82AE-B2494B7DAC5B}" type="pres">
      <dgm:prSet presAssocID="{518F70D1-C617-47D7-9E35-C7886D7B8A4F}" presName="parTx" presStyleLbl="revTx" presStyleIdx="0" presStyleCnt="3">
        <dgm:presLayoutVars>
          <dgm:chMax val="0"/>
          <dgm:chPref val="0"/>
        </dgm:presLayoutVars>
      </dgm:prSet>
      <dgm:spPr/>
    </dgm:pt>
    <dgm:pt modelId="{E66A4DD0-7D01-4FB4-99A1-E1DCC5448CDB}" type="pres">
      <dgm:prSet presAssocID="{C4694746-56E3-4B6D-AEF2-D46888CB9941}" presName="sibTrans" presStyleCnt="0"/>
      <dgm:spPr/>
    </dgm:pt>
    <dgm:pt modelId="{71CE62C0-DC3C-43A4-8FEC-DC3185401031}" type="pres">
      <dgm:prSet presAssocID="{D20E2090-0C62-4A24-9ABD-A667A61891D7}" presName="compNode" presStyleCnt="0"/>
      <dgm:spPr/>
    </dgm:pt>
    <dgm:pt modelId="{A83494F8-2829-4BF2-9AE5-FECD51AF5662}" type="pres">
      <dgm:prSet presAssocID="{D20E2090-0C62-4A24-9ABD-A667A61891D7}" presName="bgRect" presStyleLbl="bgShp" presStyleIdx="1" presStyleCnt="3"/>
      <dgm:spPr/>
    </dgm:pt>
    <dgm:pt modelId="{FF7DF7E9-9459-45A0-9A38-B83519C51793}" type="pres">
      <dgm:prSet presAssocID="{D20E2090-0C62-4A24-9ABD-A667A61891D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FCBE67E-B941-4170-B692-5FAE14BFB9EB}" type="pres">
      <dgm:prSet presAssocID="{D20E2090-0C62-4A24-9ABD-A667A61891D7}" presName="spaceRect" presStyleCnt="0"/>
      <dgm:spPr/>
    </dgm:pt>
    <dgm:pt modelId="{4EDD552C-21DD-48D8-BAE8-CB89AC1CB2D3}" type="pres">
      <dgm:prSet presAssocID="{D20E2090-0C62-4A24-9ABD-A667A61891D7}" presName="parTx" presStyleLbl="revTx" presStyleIdx="1" presStyleCnt="3">
        <dgm:presLayoutVars>
          <dgm:chMax val="0"/>
          <dgm:chPref val="0"/>
        </dgm:presLayoutVars>
      </dgm:prSet>
      <dgm:spPr/>
    </dgm:pt>
    <dgm:pt modelId="{F2D09AF0-8390-4613-8E7B-ADBFBC1CE4CC}" type="pres">
      <dgm:prSet presAssocID="{2FC8095F-6A49-4CF0-82DC-834FF7C77884}" presName="sibTrans" presStyleCnt="0"/>
      <dgm:spPr/>
    </dgm:pt>
    <dgm:pt modelId="{559EE5BE-1623-4E88-81C7-F7D328E58EA9}" type="pres">
      <dgm:prSet presAssocID="{B8644B0D-44D9-4D08-ADFB-5B9B85F6F26D}" presName="compNode" presStyleCnt="0"/>
      <dgm:spPr/>
    </dgm:pt>
    <dgm:pt modelId="{2EBF6AD2-F6EF-4423-8C01-804697045CE3}" type="pres">
      <dgm:prSet presAssocID="{B8644B0D-44D9-4D08-ADFB-5B9B85F6F26D}" presName="bgRect" presStyleLbl="bgShp" presStyleIdx="2" presStyleCnt="3"/>
      <dgm:spPr/>
    </dgm:pt>
    <dgm:pt modelId="{FE81F910-623B-4DE8-AD2A-27066F5241D1}" type="pres">
      <dgm:prSet presAssocID="{B8644B0D-44D9-4D08-ADFB-5B9B85F6F26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72399217-9254-4117-BF95-2B78E65A3CE4}" type="pres">
      <dgm:prSet presAssocID="{B8644B0D-44D9-4D08-ADFB-5B9B85F6F26D}" presName="spaceRect" presStyleCnt="0"/>
      <dgm:spPr/>
    </dgm:pt>
    <dgm:pt modelId="{404BD63E-95EF-4853-BD40-D456FA9AFFD9}" type="pres">
      <dgm:prSet presAssocID="{B8644B0D-44D9-4D08-ADFB-5B9B85F6F26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ED57122-167B-46F3-AEAB-7D80B1356F69}" type="presOf" srcId="{0139142C-D2DB-479E-BF93-8FE0921AC4EF}" destId="{E734CDA1-E91B-4CEB-BFC6-DF3191617707}" srcOrd="0" destOrd="0" presId="urn:microsoft.com/office/officeart/2018/2/layout/IconVerticalSolidList"/>
    <dgm:cxn modelId="{ED4B0D36-B8C6-473C-B56A-99DFF34D77F9}" type="presOf" srcId="{D20E2090-0C62-4A24-9ABD-A667A61891D7}" destId="{4EDD552C-21DD-48D8-BAE8-CB89AC1CB2D3}" srcOrd="0" destOrd="0" presId="urn:microsoft.com/office/officeart/2018/2/layout/IconVerticalSolidList"/>
    <dgm:cxn modelId="{34244242-14EA-4C6E-9D4E-00FD4DA06774}" srcId="{0139142C-D2DB-479E-BF93-8FE0921AC4EF}" destId="{518F70D1-C617-47D7-9E35-C7886D7B8A4F}" srcOrd="0" destOrd="0" parTransId="{16AFEF7B-13E9-4B09-A141-9DDCF4AEEF36}" sibTransId="{C4694746-56E3-4B6D-AEF2-D46888CB9941}"/>
    <dgm:cxn modelId="{29C314A2-D956-4CCD-B4D3-A39825604A89}" type="presOf" srcId="{B8644B0D-44D9-4D08-ADFB-5B9B85F6F26D}" destId="{404BD63E-95EF-4853-BD40-D456FA9AFFD9}" srcOrd="0" destOrd="0" presId="urn:microsoft.com/office/officeart/2018/2/layout/IconVerticalSolidList"/>
    <dgm:cxn modelId="{C0F7BAA9-73A9-4A29-A9DA-0822DF094B14}" srcId="{0139142C-D2DB-479E-BF93-8FE0921AC4EF}" destId="{B8644B0D-44D9-4D08-ADFB-5B9B85F6F26D}" srcOrd="2" destOrd="0" parTransId="{2BFBBC73-19AB-47CA-82C6-947BF69FD4CE}" sibTransId="{1323A674-2ED6-48F4-837B-9BD84E444692}"/>
    <dgm:cxn modelId="{A7AA5BB4-6735-442C-A1DB-22E22139BD72}" srcId="{0139142C-D2DB-479E-BF93-8FE0921AC4EF}" destId="{D20E2090-0C62-4A24-9ABD-A667A61891D7}" srcOrd="1" destOrd="0" parTransId="{AF58E637-5CEE-4F1B-9582-20A872BDEDE2}" sibTransId="{2FC8095F-6A49-4CF0-82DC-834FF7C77884}"/>
    <dgm:cxn modelId="{C7DA4CE7-9E7E-444D-ABB7-00C78BB4ECD5}" type="presOf" srcId="{518F70D1-C617-47D7-9E35-C7886D7B8A4F}" destId="{F1190A9D-96F3-444D-82AE-B2494B7DAC5B}" srcOrd="0" destOrd="0" presId="urn:microsoft.com/office/officeart/2018/2/layout/IconVerticalSolidList"/>
    <dgm:cxn modelId="{50B4B794-AAE8-4FBC-8690-C56CB307C01A}" type="presParOf" srcId="{E734CDA1-E91B-4CEB-BFC6-DF3191617707}" destId="{87B655EF-5E72-444B-85F0-1D542EC49175}" srcOrd="0" destOrd="0" presId="urn:microsoft.com/office/officeart/2018/2/layout/IconVerticalSolidList"/>
    <dgm:cxn modelId="{69D3FE57-8C6B-4688-94B9-DF0B47982E01}" type="presParOf" srcId="{87B655EF-5E72-444B-85F0-1D542EC49175}" destId="{05620FEA-19A1-41BA-9836-EFF2E86B9165}" srcOrd="0" destOrd="0" presId="urn:microsoft.com/office/officeart/2018/2/layout/IconVerticalSolidList"/>
    <dgm:cxn modelId="{3801BE1F-410F-43CE-9C30-90CDD822DD04}" type="presParOf" srcId="{87B655EF-5E72-444B-85F0-1D542EC49175}" destId="{C4A9BF71-EF6A-42D0-9AF7-0EF4BFD06F37}" srcOrd="1" destOrd="0" presId="urn:microsoft.com/office/officeart/2018/2/layout/IconVerticalSolidList"/>
    <dgm:cxn modelId="{74E19BA8-9D33-46A1-98DB-B75AACC5321D}" type="presParOf" srcId="{87B655EF-5E72-444B-85F0-1D542EC49175}" destId="{13BB1C83-0524-4E53-BBE7-C68876912666}" srcOrd="2" destOrd="0" presId="urn:microsoft.com/office/officeart/2018/2/layout/IconVerticalSolidList"/>
    <dgm:cxn modelId="{CDC57217-19F1-419A-828F-6C7E740A1BBB}" type="presParOf" srcId="{87B655EF-5E72-444B-85F0-1D542EC49175}" destId="{F1190A9D-96F3-444D-82AE-B2494B7DAC5B}" srcOrd="3" destOrd="0" presId="urn:microsoft.com/office/officeart/2018/2/layout/IconVerticalSolidList"/>
    <dgm:cxn modelId="{709507FE-519E-4880-8124-07E940E1005C}" type="presParOf" srcId="{E734CDA1-E91B-4CEB-BFC6-DF3191617707}" destId="{E66A4DD0-7D01-4FB4-99A1-E1DCC5448CDB}" srcOrd="1" destOrd="0" presId="urn:microsoft.com/office/officeart/2018/2/layout/IconVerticalSolidList"/>
    <dgm:cxn modelId="{23639025-A118-47F0-8E82-BF908B50F37B}" type="presParOf" srcId="{E734CDA1-E91B-4CEB-BFC6-DF3191617707}" destId="{71CE62C0-DC3C-43A4-8FEC-DC3185401031}" srcOrd="2" destOrd="0" presId="urn:microsoft.com/office/officeart/2018/2/layout/IconVerticalSolidList"/>
    <dgm:cxn modelId="{9E56E6EE-7D25-4848-8D91-32F569C45F2B}" type="presParOf" srcId="{71CE62C0-DC3C-43A4-8FEC-DC3185401031}" destId="{A83494F8-2829-4BF2-9AE5-FECD51AF5662}" srcOrd="0" destOrd="0" presId="urn:microsoft.com/office/officeart/2018/2/layout/IconVerticalSolidList"/>
    <dgm:cxn modelId="{AF9BF0F9-E6EC-48A5-844F-66A014A49B53}" type="presParOf" srcId="{71CE62C0-DC3C-43A4-8FEC-DC3185401031}" destId="{FF7DF7E9-9459-45A0-9A38-B83519C51793}" srcOrd="1" destOrd="0" presId="urn:microsoft.com/office/officeart/2018/2/layout/IconVerticalSolidList"/>
    <dgm:cxn modelId="{A2C4F95E-4C55-4D6B-B81E-0435FB560B23}" type="presParOf" srcId="{71CE62C0-DC3C-43A4-8FEC-DC3185401031}" destId="{2FCBE67E-B941-4170-B692-5FAE14BFB9EB}" srcOrd="2" destOrd="0" presId="urn:microsoft.com/office/officeart/2018/2/layout/IconVerticalSolidList"/>
    <dgm:cxn modelId="{C4A27DD9-1225-4936-9633-AD856AFB8005}" type="presParOf" srcId="{71CE62C0-DC3C-43A4-8FEC-DC3185401031}" destId="{4EDD552C-21DD-48D8-BAE8-CB89AC1CB2D3}" srcOrd="3" destOrd="0" presId="urn:microsoft.com/office/officeart/2018/2/layout/IconVerticalSolidList"/>
    <dgm:cxn modelId="{BFE897F1-73BD-4BE5-8D76-9CDFB4F4BD3E}" type="presParOf" srcId="{E734CDA1-E91B-4CEB-BFC6-DF3191617707}" destId="{F2D09AF0-8390-4613-8E7B-ADBFBC1CE4CC}" srcOrd="3" destOrd="0" presId="urn:microsoft.com/office/officeart/2018/2/layout/IconVerticalSolidList"/>
    <dgm:cxn modelId="{A09BA766-8861-429C-91D4-CAF739B03829}" type="presParOf" srcId="{E734CDA1-E91B-4CEB-BFC6-DF3191617707}" destId="{559EE5BE-1623-4E88-81C7-F7D328E58EA9}" srcOrd="4" destOrd="0" presId="urn:microsoft.com/office/officeart/2018/2/layout/IconVerticalSolidList"/>
    <dgm:cxn modelId="{97C9ABDD-C264-4C69-B012-1FDF5252F80C}" type="presParOf" srcId="{559EE5BE-1623-4E88-81C7-F7D328E58EA9}" destId="{2EBF6AD2-F6EF-4423-8C01-804697045CE3}" srcOrd="0" destOrd="0" presId="urn:microsoft.com/office/officeart/2018/2/layout/IconVerticalSolidList"/>
    <dgm:cxn modelId="{689E5DB5-DCE6-4C92-A0AA-4E10E77CCC51}" type="presParOf" srcId="{559EE5BE-1623-4E88-81C7-F7D328E58EA9}" destId="{FE81F910-623B-4DE8-AD2A-27066F5241D1}" srcOrd="1" destOrd="0" presId="urn:microsoft.com/office/officeart/2018/2/layout/IconVerticalSolidList"/>
    <dgm:cxn modelId="{2C496624-E8EF-4509-9741-51198054917C}" type="presParOf" srcId="{559EE5BE-1623-4E88-81C7-F7D328E58EA9}" destId="{72399217-9254-4117-BF95-2B78E65A3CE4}" srcOrd="2" destOrd="0" presId="urn:microsoft.com/office/officeart/2018/2/layout/IconVerticalSolidList"/>
    <dgm:cxn modelId="{E6282A2D-CD83-4EC0-BB22-E829B48C550E}" type="presParOf" srcId="{559EE5BE-1623-4E88-81C7-F7D328E58EA9}" destId="{404BD63E-95EF-4853-BD40-D456FA9AFFD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239F2-EA31-4A89-BE8F-08823F1AADA0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07D199-4D65-4E8B-A38C-1E84BF749A42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200" kern="1200" dirty="0"/>
            <a:t>Consejería bíblica</a:t>
          </a:r>
          <a:endParaRPr lang="es-419" sz="4200" kern="1200" dirty="0"/>
        </a:p>
      </dsp:txBody>
      <dsp:txXfrm>
        <a:off x="610504" y="416587"/>
        <a:ext cx="7440913" cy="833607"/>
      </dsp:txXfrm>
    </dsp:sp>
    <dsp:sp modelId="{B5164D4B-79A1-4946-BA8D-4CBA19B8825A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A3D05-AE14-4447-9D7B-D790D0D2E1AA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200" kern="1200" dirty="0"/>
            <a:t>Medidas de autocuidado</a:t>
          </a:r>
          <a:endParaRPr lang="es-419" sz="4200" kern="1200" dirty="0"/>
        </a:p>
      </dsp:txBody>
      <dsp:txXfrm>
        <a:off x="1088431" y="1667215"/>
        <a:ext cx="6962986" cy="833607"/>
      </dsp:txXfrm>
    </dsp:sp>
    <dsp:sp modelId="{F6534F26-FD0B-4344-8D41-2E0730266A0E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C21A30-F6D6-4B40-A170-48F3DD8E5DF1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200" kern="1200" dirty="0"/>
            <a:t>Terapia psicológica</a:t>
          </a:r>
          <a:endParaRPr lang="es-419" sz="4200" kern="1200" dirty="0"/>
        </a:p>
      </dsp:txBody>
      <dsp:txXfrm>
        <a:off x="1088431" y="2917843"/>
        <a:ext cx="6962986" cy="833607"/>
      </dsp:txXfrm>
    </dsp:sp>
    <dsp:sp modelId="{C71DB374-AF73-48CD-9835-CD878CF6796F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F16E8-BC92-4FB9-B532-E1D369413053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200" kern="1200" dirty="0"/>
            <a:t>Tratamiento farmacológico</a:t>
          </a:r>
          <a:endParaRPr lang="es-419" sz="4200" kern="1200" dirty="0"/>
        </a:p>
      </dsp:txBody>
      <dsp:txXfrm>
        <a:off x="610504" y="4168472"/>
        <a:ext cx="7440913" cy="833607"/>
      </dsp:txXfrm>
    </dsp:sp>
    <dsp:sp modelId="{AC42C22B-2405-430F-97B7-0E27890432EB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0AD74-EB3A-4A1F-B3A6-8E6EF79A0EC2}">
      <dsp:nvSpPr>
        <dsp:cNvPr id="0" name=""/>
        <dsp:cNvSpPr/>
      </dsp:nvSpPr>
      <dsp:spPr>
        <a:xfrm>
          <a:off x="0" y="1189"/>
          <a:ext cx="10665845" cy="50701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6FDA85-2533-4266-A44B-1E0CFB3684AE}">
      <dsp:nvSpPr>
        <dsp:cNvPr id="0" name=""/>
        <dsp:cNvSpPr/>
      </dsp:nvSpPr>
      <dsp:spPr>
        <a:xfrm>
          <a:off x="153371" y="115268"/>
          <a:ext cx="278857" cy="2788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1C2F3-0E9B-4013-B3AA-6DDF2CC5B214}">
      <dsp:nvSpPr>
        <dsp:cNvPr id="0" name=""/>
        <dsp:cNvSpPr/>
      </dsp:nvSpPr>
      <dsp:spPr>
        <a:xfrm>
          <a:off x="585601" y="1189"/>
          <a:ext cx="10080243" cy="507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659" tIns="53659" rIns="53659" bIns="5365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900" kern="1200"/>
            <a:t>Fíjate en: </a:t>
          </a:r>
          <a:endParaRPr lang="en-US" sz="1900" kern="1200"/>
        </a:p>
      </dsp:txBody>
      <dsp:txXfrm>
        <a:off x="585601" y="1189"/>
        <a:ext cx="10080243" cy="507014"/>
      </dsp:txXfrm>
    </dsp:sp>
    <dsp:sp modelId="{CA66ECDD-678A-47CC-89B8-495E14438E2A}">
      <dsp:nvSpPr>
        <dsp:cNvPr id="0" name=""/>
        <dsp:cNvSpPr/>
      </dsp:nvSpPr>
      <dsp:spPr>
        <a:xfrm>
          <a:off x="0" y="634958"/>
          <a:ext cx="10665845" cy="50701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6BCCE3-7273-48B3-9658-0BF0633F9EF4}">
      <dsp:nvSpPr>
        <dsp:cNvPr id="0" name=""/>
        <dsp:cNvSpPr/>
      </dsp:nvSpPr>
      <dsp:spPr>
        <a:xfrm>
          <a:off x="153371" y="749036"/>
          <a:ext cx="278857" cy="2788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EE5AA-EEA2-468C-9414-55CF33E69237}">
      <dsp:nvSpPr>
        <dsp:cNvPr id="0" name=""/>
        <dsp:cNvSpPr/>
      </dsp:nvSpPr>
      <dsp:spPr>
        <a:xfrm>
          <a:off x="585601" y="634958"/>
          <a:ext cx="10080243" cy="507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659" tIns="53659" rIns="53659" bIns="5365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900" kern="1200"/>
            <a:t>Los momentos </a:t>
          </a:r>
          <a:r>
            <a:rPr lang="es-MX" sz="1900" kern="1200"/>
            <a:t>en los que tienes ansiedad.</a:t>
          </a:r>
          <a:endParaRPr lang="en-US" sz="1900" kern="1200"/>
        </a:p>
      </dsp:txBody>
      <dsp:txXfrm>
        <a:off x="585601" y="634958"/>
        <a:ext cx="10080243" cy="507014"/>
      </dsp:txXfrm>
    </dsp:sp>
    <dsp:sp modelId="{4ADFDD28-D6E4-4DA8-A6E0-DC967B9C0D0B}">
      <dsp:nvSpPr>
        <dsp:cNvPr id="0" name=""/>
        <dsp:cNvSpPr/>
      </dsp:nvSpPr>
      <dsp:spPr>
        <a:xfrm>
          <a:off x="0" y="1268726"/>
          <a:ext cx="10665845" cy="50701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9A6EA-DFE1-469F-B19F-C8A84E9D1605}">
      <dsp:nvSpPr>
        <dsp:cNvPr id="0" name=""/>
        <dsp:cNvSpPr/>
      </dsp:nvSpPr>
      <dsp:spPr>
        <a:xfrm>
          <a:off x="153371" y="1382804"/>
          <a:ext cx="278857" cy="2788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35E9C-1BE3-4FB9-BB38-3FB94B234310}">
      <dsp:nvSpPr>
        <dsp:cNvPr id="0" name=""/>
        <dsp:cNvSpPr/>
      </dsp:nvSpPr>
      <dsp:spPr>
        <a:xfrm>
          <a:off x="585601" y="1268726"/>
          <a:ext cx="10080243" cy="507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659" tIns="53659" rIns="53659" bIns="5365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900" kern="1200"/>
            <a:t>Cómo te afecta la ansiedad.</a:t>
          </a:r>
          <a:endParaRPr lang="en-US" sz="1900" kern="1200"/>
        </a:p>
      </dsp:txBody>
      <dsp:txXfrm>
        <a:off x="585601" y="1268726"/>
        <a:ext cx="10080243" cy="507014"/>
      </dsp:txXfrm>
    </dsp:sp>
    <dsp:sp modelId="{D2097D6F-2C6D-4BAE-9159-DE69518CB4E1}">
      <dsp:nvSpPr>
        <dsp:cNvPr id="0" name=""/>
        <dsp:cNvSpPr/>
      </dsp:nvSpPr>
      <dsp:spPr>
        <a:xfrm>
          <a:off x="0" y="1902494"/>
          <a:ext cx="10665845" cy="50701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5A79D9-A0A8-43CB-8EF7-39C7DF894FDA}">
      <dsp:nvSpPr>
        <dsp:cNvPr id="0" name=""/>
        <dsp:cNvSpPr/>
      </dsp:nvSpPr>
      <dsp:spPr>
        <a:xfrm>
          <a:off x="153371" y="2016572"/>
          <a:ext cx="278857" cy="2788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A8215-A582-44E0-A61C-68C9E0D1CCB7}">
      <dsp:nvSpPr>
        <dsp:cNvPr id="0" name=""/>
        <dsp:cNvSpPr/>
      </dsp:nvSpPr>
      <dsp:spPr>
        <a:xfrm>
          <a:off x="585601" y="1902494"/>
          <a:ext cx="10080243" cy="507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659" tIns="53659" rIns="53659" bIns="5365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900" kern="1200"/>
            <a:t>Qué piensas cuando tienes ansiedad.</a:t>
          </a:r>
          <a:endParaRPr lang="en-US" sz="1900" kern="1200"/>
        </a:p>
      </dsp:txBody>
      <dsp:txXfrm>
        <a:off x="585601" y="1902494"/>
        <a:ext cx="10080243" cy="507014"/>
      </dsp:txXfrm>
    </dsp:sp>
    <dsp:sp modelId="{86BBCE20-78FA-457E-B263-192F1E206B57}">
      <dsp:nvSpPr>
        <dsp:cNvPr id="0" name=""/>
        <dsp:cNvSpPr/>
      </dsp:nvSpPr>
      <dsp:spPr>
        <a:xfrm>
          <a:off x="0" y="2536262"/>
          <a:ext cx="10665845" cy="50701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48FCFB-BEE3-4E62-8CF1-322CDA2767D1}">
      <dsp:nvSpPr>
        <dsp:cNvPr id="0" name=""/>
        <dsp:cNvSpPr/>
      </dsp:nvSpPr>
      <dsp:spPr>
        <a:xfrm>
          <a:off x="153371" y="2650340"/>
          <a:ext cx="278857" cy="27885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F425F7-767F-43C4-A8DC-04E35A44D9D3}">
      <dsp:nvSpPr>
        <dsp:cNvPr id="0" name=""/>
        <dsp:cNvSpPr/>
      </dsp:nvSpPr>
      <dsp:spPr>
        <a:xfrm>
          <a:off x="585601" y="2536262"/>
          <a:ext cx="10080243" cy="507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659" tIns="53659" rIns="53659" bIns="5365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900" kern="1200"/>
            <a:t>Qué notas en tu cuerpo.</a:t>
          </a:r>
          <a:endParaRPr lang="en-US" sz="1900" kern="1200"/>
        </a:p>
      </dsp:txBody>
      <dsp:txXfrm>
        <a:off x="585601" y="2536262"/>
        <a:ext cx="10080243" cy="507014"/>
      </dsp:txXfrm>
    </dsp:sp>
    <dsp:sp modelId="{41873EDA-47D6-46AF-998A-1BFCE842DB17}">
      <dsp:nvSpPr>
        <dsp:cNvPr id="0" name=""/>
        <dsp:cNvSpPr/>
      </dsp:nvSpPr>
      <dsp:spPr>
        <a:xfrm>
          <a:off x="0" y="3170030"/>
          <a:ext cx="10665845" cy="50701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810F4F-DF79-4BF6-996C-F1C10EEF0B96}">
      <dsp:nvSpPr>
        <dsp:cNvPr id="0" name=""/>
        <dsp:cNvSpPr/>
      </dsp:nvSpPr>
      <dsp:spPr>
        <a:xfrm>
          <a:off x="153371" y="3284108"/>
          <a:ext cx="278857" cy="27885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7DE335-2C11-4C18-A9EA-DF8DEAF3BF82}">
      <dsp:nvSpPr>
        <dsp:cNvPr id="0" name=""/>
        <dsp:cNvSpPr/>
      </dsp:nvSpPr>
      <dsp:spPr>
        <a:xfrm>
          <a:off x="585601" y="3170030"/>
          <a:ext cx="10080243" cy="507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659" tIns="53659" rIns="53659" bIns="5365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900" kern="1200"/>
            <a:t>Qué haces cuando tienes ansiedad.</a:t>
          </a:r>
          <a:endParaRPr lang="en-US" sz="1900" kern="1200"/>
        </a:p>
      </dsp:txBody>
      <dsp:txXfrm>
        <a:off x="585601" y="3170030"/>
        <a:ext cx="10080243" cy="5070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0AD74-EB3A-4A1F-B3A6-8E6EF79A0EC2}">
      <dsp:nvSpPr>
        <dsp:cNvPr id="0" name=""/>
        <dsp:cNvSpPr/>
      </dsp:nvSpPr>
      <dsp:spPr>
        <a:xfrm>
          <a:off x="0" y="597713"/>
          <a:ext cx="10665845" cy="110347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6FDA85-2533-4266-A44B-1E0CFB3684AE}">
      <dsp:nvSpPr>
        <dsp:cNvPr id="0" name=""/>
        <dsp:cNvSpPr/>
      </dsp:nvSpPr>
      <dsp:spPr>
        <a:xfrm>
          <a:off x="333799" y="845994"/>
          <a:ext cx="606908" cy="6069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1C2F3-0E9B-4013-B3AA-6DDF2CC5B214}">
      <dsp:nvSpPr>
        <dsp:cNvPr id="0" name=""/>
        <dsp:cNvSpPr/>
      </dsp:nvSpPr>
      <dsp:spPr>
        <a:xfrm>
          <a:off x="1274508" y="597713"/>
          <a:ext cx="9391336" cy="1103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784" tIns="116784" rIns="116784" bIns="11678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100" kern="1200" dirty="0"/>
            <a:t>Técnicas de respiración: </a:t>
          </a:r>
          <a:r>
            <a:rPr lang="es-419" sz="21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para aliviar la sensación de estrés o de malestar.</a:t>
          </a:r>
        </a:p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1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Estas técnicas te enseñan a respirar más despacio </a:t>
          </a:r>
          <a:r>
            <a:rPr lang="es-MX" sz="21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y a relajar tu cuerpo.</a:t>
          </a:r>
          <a:r>
            <a:rPr lang="es-419" sz="2100" kern="1200" dirty="0"/>
            <a:t> </a:t>
          </a:r>
          <a:endParaRPr lang="en-US" sz="2100" kern="1200" dirty="0"/>
        </a:p>
      </dsp:txBody>
      <dsp:txXfrm>
        <a:off x="1274508" y="597713"/>
        <a:ext cx="9391336" cy="1103470"/>
      </dsp:txXfrm>
    </dsp:sp>
    <dsp:sp modelId="{CA66ECDD-678A-47CC-89B8-495E14438E2A}">
      <dsp:nvSpPr>
        <dsp:cNvPr id="0" name=""/>
        <dsp:cNvSpPr/>
      </dsp:nvSpPr>
      <dsp:spPr>
        <a:xfrm>
          <a:off x="0" y="1977051"/>
          <a:ext cx="10665845" cy="110347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6BCCE3-7273-48B3-9658-0BF0633F9EF4}">
      <dsp:nvSpPr>
        <dsp:cNvPr id="0" name=""/>
        <dsp:cNvSpPr/>
      </dsp:nvSpPr>
      <dsp:spPr>
        <a:xfrm>
          <a:off x="333799" y="2225332"/>
          <a:ext cx="606908" cy="6069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EE5AA-EEA2-468C-9414-55CF33E69237}">
      <dsp:nvSpPr>
        <dsp:cNvPr id="0" name=""/>
        <dsp:cNvSpPr/>
      </dsp:nvSpPr>
      <dsp:spPr>
        <a:xfrm>
          <a:off x="1274508" y="1977051"/>
          <a:ext cx="9391336" cy="1103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784" tIns="116784" rIns="116784" bIns="11678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Actividades</a:t>
          </a:r>
          <a:r>
            <a:rPr lang="en-US" sz="2100" kern="1200" dirty="0"/>
            <a:t> de </a:t>
          </a:r>
          <a:r>
            <a:rPr lang="en-US" sz="2100" kern="1200" dirty="0" err="1"/>
            <a:t>distracción</a:t>
          </a:r>
          <a:r>
            <a:rPr lang="en-US" sz="2100" kern="1200" dirty="0"/>
            <a:t>: v</a:t>
          </a:r>
          <a:r>
            <a:rPr lang="es-419" sz="2100" b="0" i="0" u="none" strike="noStrike" kern="1200" baseline="0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er</a:t>
          </a:r>
          <a:r>
            <a:rPr lang="es-419" sz="21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 TV, leer, tomar un baño, dar un paseo, escuchar música, pasar tiempo con una amistad</a:t>
          </a:r>
          <a:endParaRPr lang="en-US" sz="2100" kern="1200" dirty="0"/>
        </a:p>
      </dsp:txBody>
      <dsp:txXfrm>
        <a:off x="1274508" y="1977051"/>
        <a:ext cx="9391336" cy="11034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0AD74-EB3A-4A1F-B3A6-8E6EF79A0EC2}">
      <dsp:nvSpPr>
        <dsp:cNvPr id="0" name=""/>
        <dsp:cNvSpPr/>
      </dsp:nvSpPr>
      <dsp:spPr>
        <a:xfrm>
          <a:off x="0" y="1526"/>
          <a:ext cx="10665845" cy="77372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6FDA85-2533-4266-A44B-1E0CFB3684AE}">
      <dsp:nvSpPr>
        <dsp:cNvPr id="0" name=""/>
        <dsp:cNvSpPr/>
      </dsp:nvSpPr>
      <dsp:spPr>
        <a:xfrm>
          <a:off x="234051" y="175614"/>
          <a:ext cx="425547" cy="4255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1C2F3-0E9B-4013-B3AA-6DDF2CC5B214}">
      <dsp:nvSpPr>
        <dsp:cNvPr id="0" name=""/>
        <dsp:cNvSpPr/>
      </dsp:nvSpPr>
      <dsp:spPr>
        <a:xfrm>
          <a:off x="893649" y="1526"/>
          <a:ext cx="9772195" cy="773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886" tIns="81886" rIns="81886" bIns="8188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9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Identifica qué pensamientos hacen que sientas nervios.</a:t>
          </a:r>
          <a:endParaRPr lang="en-US" sz="1900" kern="1200" dirty="0"/>
        </a:p>
      </dsp:txBody>
      <dsp:txXfrm>
        <a:off x="893649" y="1526"/>
        <a:ext cx="9772195" cy="773722"/>
      </dsp:txXfrm>
    </dsp:sp>
    <dsp:sp modelId="{71F256BE-46FF-44F3-A467-621E2B4AF698}">
      <dsp:nvSpPr>
        <dsp:cNvPr id="0" name=""/>
        <dsp:cNvSpPr/>
      </dsp:nvSpPr>
      <dsp:spPr>
        <a:xfrm>
          <a:off x="0" y="968679"/>
          <a:ext cx="10665845" cy="77372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36B933-C4D3-4D2E-85BC-8A9F9C27BF8B}">
      <dsp:nvSpPr>
        <dsp:cNvPr id="0" name=""/>
        <dsp:cNvSpPr/>
      </dsp:nvSpPr>
      <dsp:spPr>
        <a:xfrm>
          <a:off x="234051" y="1142767"/>
          <a:ext cx="425547" cy="4255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45754-0457-4F41-A27F-61361D215117}">
      <dsp:nvSpPr>
        <dsp:cNvPr id="0" name=""/>
        <dsp:cNvSpPr/>
      </dsp:nvSpPr>
      <dsp:spPr>
        <a:xfrm>
          <a:off x="893649" y="968679"/>
          <a:ext cx="9772195" cy="773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886" tIns="81886" rIns="81886" bIns="8188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900" kern="1200" dirty="0"/>
            <a:t>Cuando aparezcan pensamientos malos (desadaptativos y disfuncionales), cámbialos por otros que sean buenos (adaptativos y funcionales). </a:t>
          </a:r>
          <a:endParaRPr lang="en-US" sz="1900" kern="1200" dirty="0"/>
        </a:p>
      </dsp:txBody>
      <dsp:txXfrm>
        <a:off x="893649" y="968679"/>
        <a:ext cx="9772195" cy="773722"/>
      </dsp:txXfrm>
    </dsp:sp>
    <dsp:sp modelId="{DCDFA0FB-2D27-49AF-93C2-F1F8711A4517}">
      <dsp:nvSpPr>
        <dsp:cNvPr id="0" name=""/>
        <dsp:cNvSpPr/>
      </dsp:nvSpPr>
      <dsp:spPr>
        <a:xfrm>
          <a:off x="0" y="1935832"/>
          <a:ext cx="10665845" cy="77372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E5C6F-D3CD-4123-9D94-E31AEE2F0663}">
      <dsp:nvSpPr>
        <dsp:cNvPr id="0" name=""/>
        <dsp:cNvSpPr/>
      </dsp:nvSpPr>
      <dsp:spPr>
        <a:xfrm>
          <a:off x="234051" y="2109920"/>
          <a:ext cx="425547" cy="4255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1949AB-F343-491B-B018-C9BCD5E08E3C}">
      <dsp:nvSpPr>
        <dsp:cNvPr id="0" name=""/>
        <dsp:cNvSpPr/>
      </dsp:nvSpPr>
      <dsp:spPr>
        <a:xfrm>
          <a:off x="893649" y="1935832"/>
          <a:ext cx="9772195" cy="773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886" tIns="81886" rIns="81886" bIns="8188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900" kern="1200" dirty="0"/>
            <a:t>Haz una lista de pensamientos felices siempre cerca de ti</a:t>
          </a:r>
          <a:endParaRPr lang="en-US" sz="1900" kern="1200" dirty="0"/>
        </a:p>
      </dsp:txBody>
      <dsp:txXfrm>
        <a:off x="893649" y="1935832"/>
        <a:ext cx="9772195" cy="773722"/>
      </dsp:txXfrm>
    </dsp:sp>
    <dsp:sp modelId="{CA66ECDD-678A-47CC-89B8-495E14438E2A}">
      <dsp:nvSpPr>
        <dsp:cNvPr id="0" name=""/>
        <dsp:cNvSpPr/>
      </dsp:nvSpPr>
      <dsp:spPr>
        <a:xfrm>
          <a:off x="0" y="2902985"/>
          <a:ext cx="10665845" cy="77372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6BCCE3-7273-48B3-9658-0BF0633F9EF4}">
      <dsp:nvSpPr>
        <dsp:cNvPr id="0" name=""/>
        <dsp:cNvSpPr/>
      </dsp:nvSpPr>
      <dsp:spPr>
        <a:xfrm>
          <a:off x="234051" y="3077073"/>
          <a:ext cx="425547" cy="4255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EE5AA-EEA2-468C-9414-55CF33E69237}">
      <dsp:nvSpPr>
        <dsp:cNvPr id="0" name=""/>
        <dsp:cNvSpPr/>
      </dsp:nvSpPr>
      <dsp:spPr>
        <a:xfrm>
          <a:off x="893649" y="2902985"/>
          <a:ext cx="9772195" cy="773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886" tIns="81886" rIns="81886" bIns="8188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Incluye</a:t>
          </a:r>
          <a:r>
            <a:rPr lang="en-US" sz="1900" kern="1200" dirty="0"/>
            <a:t> </a:t>
          </a:r>
          <a:r>
            <a:rPr lang="en-US" sz="1900" kern="1200" dirty="0" err="1"/>
            <a:t>en</a:t>
          </a:r>
          <a:r>
            <a:rPr lang="en-US" sz="1900" kern="1200" dirty="0"/>
            <a:t> la </a:t>
          </a:r>
          <a:r>
            <a:rPr lang="en-US" sz="1900" kern="1200" dirty="0" err="1"/>
            <a:t>lista</a:t>
          </a:r>
          <a:r>
            <a:rPr lang="en-US" sz="1900" kern="1200" dirty="0"/>
            <a:t> </a:t>
          </a:r>
          <a:r>
            <a:rPr lang="en-US" sz="1900" kern="1200" dirty="0" err="1"/>
            <a:t>cosas</a:t>
          </a:r>
          <a:r>
            <a:rPr lang="en-US" sz="1900" kern="1200" dirty="0"/>
            <a:t> </a:t>
          </a:r>
          <a:r>
            <a:rPr lang="en-US" sz="1900" kern="1200" dirty="0" err="1"/>
            <a:t>que</a:t>
          </a:r>
          <a:r>
            <a:rPr lang="en-US" sz="1900" kern="1200" dirty="0"/>
            <a:t> </a:t>
          </a:r>
          <a:r>
            <a:rPr lang="en-US" sz="1900" kern="1200" dirty="0" err="1"/>
            <a:t>puedas</a:t>
          </a:r>
          <a:r>
            <a:rPr lang="en-US" sz="1900" kern="1200" dirty="0"/>
            <a:t> </a:t>
          </a:r>
          <a:r>
            <a:rPr lang="en-US" sz="1900" kern="1200" dirty="0" err="1"/>
            <a:t>hacer</a:t>
          </a:r>
          <a:r>
            <a:rPr lang="en-US" sz="1900" kern="1200" dirty="0"/>
            <a:t> para </a:t>
          </a:r>
          <a:r>
            <a:rPr lang="en-US" sz="1900" kern="1200" dirty="0" err="1"/>
            <a:t>sentirte</a:t>
          </a:r>
          <a:r>
            <a:rPr lang="en-US" sz="1900" kern="1200" dirty="0"/>
            <a:t> </a:t>
          </a:r>
          <a:r>
            <a:rPr lang="en-US" sz="1900" kern="1200" dirty="0" err="1"/>
            <a:t>mejor</a:t>
          </a:r>
          <a:r>
            <a:rPr lang="en-US" sz="1900" kern="1200" dirty="0"/>
            <a:t>.</a:t>
          </a:r>
        </a:p>
      </dsp:txBody>
      <dsp:txXfrm>
        <a:off x="893649" y="2902985"/>
        <a:ext cx="9772195" cy="7737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0AD74-EB3A-4A1F-B3A6-8E6EF79A0EC2}">
      <dsp:nvSpPr>
        <dsp:cNvPr id="0" name=""/>
        <dsp:cNvSpPr/>
      </dsp:nvSpPr>
      <dsp:spPr>
        <a:xfrm>
          <a:off x="0" y="597713"/>
          <a:ext cx="10665845" cy="110347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6FDA85-2533-4266-A44B-1E0CFB3684AE}">
      <dsp:nvSpPr>
        <dsp:cNvPr id="0" name=""/>
        <dsp:cNvSpPr/>
      </dsp:nvSpPr>
      <dsp:spPr>
        <a:xfrm>
          <a:off x="333799" y="845994"/>
          <a:ext cx="606908" cy="6069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1C2F3-0E9B-4013-B3AA-6DDF2CC5B214}">
      <dsp:nvSpPr>
        <dsp:cNvPr id="0" name=""/>
        <dsp:cNvSpPr/>
      </dsp:nvSpPr>
      <dsp:spPr>
        <a:xfrm>
          <a:off x="1274508" y="597713"/>
          <a:ext cx="9391336" cy="1103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784" tIns="116784" rIns="116784" bIns="11678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5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Busca ayuda en el momento.</a:t>
          </a:r>
          <a:endParaRPr lang="en-US" sz="2500" kern="1200" dirty="0"/>
        </a:p>
      </dsp:txBody>
      <dsp:txXfrm>
        <a:off x="1274508" y="597713"/>
        <a:ext cx="9391336" cy="1103470"/>
      </dsp:txXfrm>
    </dsp:sp>
    <dsp:sp modelId="{71F256BE-46FF-44F3-A467-621E2B4AF698}">
      <dsp:nvSpPr>
        <dsp:cNvPr id="0" name=""/>
        <dsp:cNvSpPr/>
      </dsp:nvSpPr>
      <dsp:spPr>
        <a:xfrm>
          <a:off x="0" y="1977051"/>
          <a:ext cx="10665845" cy="110347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36B933-C4D3-4D2E-85BC-8A9F9C27BF8B}">
      <dsp:nvSpPr>
        <dsp:cNvPr id="0" name=""/>
        <dsp:cNvSpPr/>
      </dsp:nvSpPr>
      <dsp:spPr>
        <a:xfrm>
          <a:off x="333799" y="2225332"/>
          <a:ext cx="606908" cy="6069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45754-0457-4F41-A27F-61361D215117}">
      <dsp:nvSpPr>
        <dsp:cNvPr id="0" name=""/>
        <dsp:cNvSpPr/>
      </dsp:nvSpPr>
      <dsp:spPr>
        <a:xfrm>
          <a:off x="1274508" y="1977051"/>
          <a:ext cx="9391336" cy="1103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784" tIns="116784" rIns="116784" bIns="11678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Aprende</a:t>
          </a:r>
          <a:r>
            <a:rPr lang="en-US" sz="2500" kern="1200" dirty="0"/>
            <a:t> </a:t>
          </a:r>
          <a:r>
            <a:rPr lang="en-US" sz="2500" kern="1200" dirty="0" err="1"/>
            <a:t>nuevas</a:t>
          </a:r>
          <a:r>
            <a:rPr lang="en-US" sz="2500" kern="1200" dirty="0"/>
            <a:t> </a:t>
          </a:r>
          <a:r>
            <a:rPr lang="en-US" sz="2500" kern="1200" dirty="0" err="1"/>
            <a:t>formas</a:t>
          </a:r>
          <a:r>
            <a:rPr lang="en-US" sz="2500" kern="1200" dirty="0"/>
            <a:t> de </a:t>
          </a:r>
          <a:r>
            <a:rPr lang="en-US" sz="2500" kern="1200" dirty="0" err="1"/>
            <a:t>solucionar</a:t>
          </a:r>
          <a:r>
            <a:rPr lang="en-US" sz="2500" kern="1200" dirty="0"/>
            <a:t> </a:t>
          </a:r>
          <a:r>
            <a:rPr lang="en-US" sz="2500" kern="1200" dirty="0" err="1"/>
            <a:t>el</a:t>
          </a:r>
          <a:r>
            <a:rPr lang="en-US" sz="2500" kern="1200" dirty="0"/>
            <a:t> </a:t>
          </a:r>
          <a:r>
            <a:rPr lang="en-US" sz="2500" kern="1200" dirty="0" err="1"/>
            <a:t>problema</a:t>
          </a:r>
          <a:r>
            <a:rPr lang="en-US" sz="2500" kern="1200" dirty="0"/>
            <a:t>.</a:t>
          </a:r>
        </a:p>
      </dsp:txBody>
      <dsp:txXfrm>
        <a:off x="1274508" y="1977051"/>
        <a:ext cx="9391336" cy="11034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0AD74-EB3A-4A1F-B3A6-8E6EF79A0EC2}">
      <dsp:nvSpPr>
        <dsp:cNvPr id="0" name=""/>
        <dsp:cNvSpPr/>
      </dsp:nvSpPr>
      <dsp:spPr>
        <a:xfrm>
          <a:off x="0" y="3764"/>
          <a:ext cx="10665845" cy="8017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6FDA85-2533-4266-A44B-1E0CFB3684AE}">
      <dsp:nvSpPr>
        <dsp:cNvPr id="0" name=""/>
        <dsp:cNvSpPr/>
      </dsp:nvSpPr>
      <dsp:spPr>
        <a:xfrm>
          <a:off x="242537" y="184163"/>
          <a:ext cx="440976" cy="4409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1C2F3-0E9B-4013-B3AA-6DDF2CC5B214}">
      <dsp:nvSpPr>
        <dsp:cNvPr id="0" name=""/>
        <dsp:cNvSpPr/>
      </dsp:nvSpPr>
      <dsp:spPr>
        <a:xfrm>
          <a:off x="926051" y="3764"/>
          <a:ext cx="9739793" cy="801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55" tIns="84855" rIns="84855" bIns="8485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Algunos</a:t>
          </a:r>
          <a:r>
            <a:rPr lang="en-US" sz="1900" kern="1200" dirty="0"/>
            <a:t> </a:t>
          </a:r>
          <a:r>
            <a:rPr lang="en-US" sz="1900" kern="1200" dirty="0" err="1"/>
            <a:t>ansiolíticos</a:t>
          </a:r>
          <a:r>
            <a:rPr lang="en-US" sz="1900" kern="1200" dirty="0"/>
            <a:t> </a:t>
          </a:r>
          <a:r>
            <a:rPr lang="en-US" sz="1900" kern="1200" dirty="0" err="1"/>
            <a:t>pueden</a:t>
          </a:r>
          <a:r>
            <a:rPr lang="en-US" sz="1900" kern="1200" dirty="0"/>
            <a:t> </a:t>
          </a:r>
          <a:r>
            <a:rPr lang="en-US" sz="1900" kern="1200" dirty="0" err="1"/>
            <a:t>crear</a:t>
          </a:r>
          <a:r>
            <a:rPr lang="en-US" sz="1900" kern="1200" dirty="0"/>
            <a:t> </a:t>
          </a:r>
          <a:r>
            <a:rPr lang="en-US" sz="1900" kern="1200" dirty="0" err="1"/>
            <a:t>adicción</a:t>
          </a:r>
          <a:r>
            <a:rPr lang="en-US" sz="1900" kern="1200" dirty="0"/>
            <a:t>.</a:t>
          </a:r>
        </a:p>
      </dsp:txBody>
      <dsp:txXfrm>
        <a:off x="926051" y="3764"/>
        <a:ext cx="9739793" cy="801775"/>
      </dsp:txXfrm>
    </dsp:sp>
    <dsp:sp modelId="{CA66ECDD-678A-47CC-89B8-495E14438E2A}">
      <dsp:nvSpPr>
        <dsp:cNvPr id="0" name=""/>
        <dsp:cNvSpPr/>
      </dsp:nvSpPr>
      <dsp:spPr>
        <a:xfrm>
          <a:off x="0" y="1005984"/>
          <a:ext cx="10665845" cy="8017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6BCCE3-7273-48B3-9658-0BF0633F9EF4}">
      <dsp:nvSpPr>
        <dsp:cNvPr id="0" name=""/>
        <dsp:cNvSpPr/>
      </dsp:nvSpPr>
      <dsp:spPr>
        <a:xfrm>
          <a:off x="242537" y="1186383"/>
          <a:ext cx="440976" cy="4409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EE5AA-EEA2-468C-9414-55CF33E69237}">
      <dsp:nvSpPr>
        <dsp:cNvPr id="0" name=""/>
        <dsp:cNvSpPr/>
      </dsp:nvSpPr>
      <dsp:spPr>
        <a:xfrm>
          <a:off x="926051" y="1005984"/>
          <a:ext cx="9739793" cy="801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55" tIns="84855" rIns="84855" bIns="8485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Sigue las </a:t>
          </a:r>
          <a:r>
            <a:rPr lang="en-US" sz="1900" kern="1200" dirty="0" err="1"/>
            <a:t>recomendaciones</a:t>
          </a:r>
          <a:r>
            <a:rPr lang="en-US" sz="1900" kern="1200" dirty="0"/>
            <a:t> </a:t>
          </a:r>
          <a:r>
            <a:rPr lang="en-US" sz="1900" kern="1200" dirty="0" err="1"/>
            <a:t>sobre</a:t>
          </a:r>
          <a:r>
            <a:rPr lang="en-US" sz="1900" kern="1200" dirty="0"/>
            <a:t> </a:t>
          </a:r>
          <a:r>
            <a:rPr lang="en-US" sz="1900" kern="1200" dirty="0" err="1"/>
            <a:t>el</a:t>
          </a:r>
          <a:r>
            <a:rPr lang="en-US" sz="1900" kern="1200" dirty="0"/>
            <a:t> </a:t>
          </a:r>
          <a:r>
            <a:rPr lang="en-US" sz="1900" kern="1200" dirty="0" err="1"/>
            <a:t>tiempo</a:t>
          </a:r>
          <a:r>
            <a:rPr lang="en-US" sz="1900" kern="1200" dirty="0"/>
            <a:t> </a:t>
          </a:r>
          <a:r>
            <a:rPr lang="en-US" sz="1900" kern="1200" dirty="0" err="1"/>
            <a:t>durante</a:t>
          </a:r>
          <a:r>
            <a:rPr lang="en-US" sz="1900" kern="1200" dirty="0"/>
            <a:t> </a:t>
          </a:r>
          <a:r>
            <a:rPr lang="en-US" sz="1900" kern="1200" dirty="0" err="1"/>
            <a:t>el</a:t>
          </a:r>
          <a:r>
            <a:rPr lang="en-US" sz="1900" kern="1200" dirty="0"/>
            <a:t> </a:t>
          </a:r>
          <a:r>
            <a:rPr lang="en-US" sz="1900" kern="1200" dirty="0" err="1"/>
            <a:t>que</a:t>
          </a:r>
          <a:r>
            <a:rPr lang="en-US" sz="1900" kern="1200" dirty="0"/>
            <a:t> </a:t>
          </a:r>
          <a:r>
            <a:rPr lang="en-US" sz="1900" kern="1200" dirty="0" err="1"/>
            <a:t>tienes</a:t>
          </a:r>
          <a:r>
            <a:rPr lang="en-US" sz="1900" kern="1200" dirty="0"/>
            <a:t> </a:t>
          </a:r>
          <a:r>
            <a:rPr lang="en-US" sz="1900" kern="1200" dirty="0" err="1"/>
            <a:t>que</a:t>
          </a:r>
          <a:r>
            <a:rPr lang="en-US" sz="1900" kern="1200" dirty="0"/>
            <a:t> </a:t>
          </a:r>
          <a:r>
            <a:rPr lang="en-US" sz="1900" kern="1200" dirty="0" err="1"/>
            <a:t>tomarlos</a:t>
          </a:r>
          <a:r>
            <a:rPr lang="en-US" sz="1900" kern="1200" dirty="0"/>
            <a:t>.</a:t>
          </a:r>
        </a:p>
      </dsp:txBody>
      <dsp:txXfrm>
        <a:off x="926051" y="1005984"/>
        <a:ext cx="9739793" cy="801775"/>
      </dsp:txXfrm>
    </dsp:sp>
    <dsp:sp modelId="{4ADFDD28-D6E4-4DA8-A6E0-DC967B9C0D0B}">
      <dsp:nvSpPr>
        <dsp:cNvPr id="0" name=""/>
        <dsp:cNvSpPr/>
      </dsp:nvSpPr>
      <dsp:spPr>
        <a:xfrm>
          <a:off x="0" y="2008204"/>
          <a:ext cx="10665845" cy="8017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9A6EA-DFE1-469F-B19F-C8A84E9D1605}">
      <dsp:nvSpPr>
        <dsp:cNvPr id="0" name=""/>
        <dsp:cNvSpPr/>
      </dsp:nvSpPr>
      <dsp:spPr>
        <a:xfrm>
          <a:off x="242537" y="2188603"/>
          <a:ext cx="440976" cy="4409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35E9C-1BE3-4FB9-BB38-3FB94B234310}">
      <dsp:nvSpPr>
        <dsp:cNvPr id="0" name=""/>
        <dsp:cNvSpPr/>
      </dsp:nvSpPr>
      <dsp:spPr>
        <a:xfrm>
          <a:off x="926051" y="2008204"/>
          <a:ext cx="9739793" cy="801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55" tIns="84855" rIns="84855" bIns="8485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Sigue las </a:t>
          </a:r>
          <a:r>
            <a:rPr lang="en-US" sz="1900" kern="1200" dirty="0" err="1"/>
            <a:t>recomendaciones</a:t>
          </a:r>
          <a:r>
            <a:rPr lang="en-US" sz="1900" kern="1200" dirty="0"/>
            <a:t> </a:t>
          </a:r>
          <a:r>
            <a:rPr lang="en-US" sz="1900" kern="1200" dirty="0" err="1"/>
            <a:t>sobre</a:t>
          </a:r>
          <a:r>
            <a:rPr lang="en-US" sz="1900" kern="1200" dirty="0"/>
            <a:t> </a:t>
          </a:r>
          <a:r>
            <a:rPr lang="en-US" sz="1900" kern="1200" dirty="0" err="1"/>
            <a:t>cómo</a:t>
          </a:r>
          <a:r>
            <a:rPr lang="en-US" sz="1900" kern="1200" dirty="0"/>
            <a:t> </a:t>
          </a:r>
          <a:r>
            <a:rPr lang="en-US" sz="1900" kern="1200" dirty="0" err="1"/>
            <a:t>dejar</a:t>
          </a:r>
          <a:r>
            <a:rPr lang="en-US" sz="1900" kern="1200" dirty="0"/>
            <a:t> de </a:t>
          </a:r>
          <a:r>
            <a:rPr lang="en-US" sz="1900" kern="1200" dirty="0" err="1"/>
            <a:t>tomarlos</a:t>
          </a:r>
          <a:r>
            <a:rPr lang="en-US" sz="1900" kern="1200"/>
            <a:t>. </a:t>
          </a:r>
          <a:endParaRPr lang="en-US" sz="1900" kern="1200" dirty="0"/>
        </a:p>
      </dsp:txBody>
      <dsp:txXfrm>
        <a:off x="926051" y="2008204"/>
        <a:ext cx="9739793" cy="801775"/>
      </dsp:txXfrm>
    </dsp:sp>
    <dsp:sp modelId="{D2097D6F-2C6D-4BAE-9159-DE69518CB4E1}">
      <dsp:nvSpPr>
        <dsp:cNvPr id="0" name=""/>
        <dsp:cNvSpPr/>
      </dsp:nvSpPr>
      <dsp:spPr>
        <a:xfrm>
          <a:off x="0" y="3010423"/>
          <a:ext cx="10665845" cy="8017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5A79D9-A0A8-43CB-8EF7-39C7DF894FDA}">
      <dsp:nvSpPr>
        <dsp:cNvPr id="0" name=""/>
        <dsp:cNvSpPr/>
      </dsp:nvSpPr>
      <dsp:spPr>
        <a:xfrm>
          <a:off x="242537" y="3190823"/>
          <a:ext cx="440976" cy="44097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A8215-A582-44E0-A61C-68C9E0D1CCB7}">
      <dsp:nvSpPr>
        <dsp:cNvPr id="0" name=""/>
        <dsp:cNvSpPr/>
      </dsp:nvSpPr>
      <dsp:spPr>
        <a:xfrm>
          <a:off x="926051" y="3010423"/>
          <a:ext cx="9739793" cy="801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55" tIns="84855" rIns="84855" bIns="8485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Si </a:t>
          </a:r>
          <a:r>
            <a:rPr lang="en-US" sz="1900" kern="1200" dirty="0" err="1"/>
            <a:t>dejas</a:t>
          </a:r>
          <a:r>
            <a:rPr lang="en-US" sz="1900" kern="1200" dirty="0"/>
            <a:t> de </a:t>
          </a:r>
          <a:r>
            <a:rPr lang="en-US" sz="1900" kern="1200" dirty="0" err="1"/>
            <a:t>tomar</a:t>
          </a:r>
          <a:r>
            <a:rPr lang="en-US" sz="1900" kern="1200" dirty="0"/>
            <a:t> la </a:t>
          </a:r>
          <a:r>
            <a:rPr lang="en-US" sz="1900" kern="1200" dirty="0" err="1"/>
            <a:t>medicación</a:t>
          </a:r>
          <a:r>
            <a:rPr lang="en-US" sz="1900" kern="1200" dirty="0"/>
            <a:t> de forma </a:t>
          </a:r>
          <a:r>
            <a:rPr lang="en-US" sz="1900" kern="1200" dirty="0" err="1"/>
            <a:t>brusca</a:t>
          </a:r>
          <a:r>
            <a:rPr lang="en-US" sz="1900" kern="1200" dirty="0"/>
            <a:t>, </a:t>
          </a:r>
          <a:r>
            <a:rPr lang="en-US" sz="1900" kern="1200" dirty="0" err="1"/>
            <a:t>puedes</a:t>
          </a:r>
          <a:r>
            <a:rPr lang="en-US" sz="1900" kern="1200" dirty="0"/>
            <a:t> </a:t>
          </a:r>
          <a:r>
            <a:rPr lang="en-US" sz="1900" kern="1200" dirty="0" err="1"/>
            <a:t>tener</a:t>
          </a:r>
          <a:r>
            <a:rPr lang="en-US" sz="1900" kern="1200" dirty="0"/>
            <a:t> </a:t>
          </a:r>
          <a:r>
            <a:rPr lang="en-US" sz="1900" kern="1200" dirty="0" err="1"/>
            <a:t>abstinencia</a:t>
          </a:r>
          <a:r>
            <a:rPr lang="en-US" sz="1900" kern="1200" dirty="0"/>
            <a:t>. </a:t>
          </a:r>
        </a:p>
      </dsp:txBody>
      <dsp:txXfrm>
        <a:off x="926051" y="3010423"/>
        <a:ext cx="9739793" cy="801775"/>
      </dsp:txXfrm>
    </dsp:sp>
    <dsp:sp modelId="{86BBCE20-78FA-457E-B263-192F1E206B57}">
      <dsp:nvSpPr>
        <dsp:cNvPr id="0" name=""/>
        <dsp:cNvSpPr/>
      </dsp:nvSpPr>
      <dsp:spPr>
        <a:xfrm>
          <a:off x="0" y="4012643"/>
          <a:ext cx="10665845" cy="8017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48FCFB-BEE3-4E62-8CF1-322CDA2767D1}">
      <dsp:nvSpPr>
        <dsp:cNvPr id="0" name=""/>
        <dsp:cNvSpPr/>
      </dsp:nvSpPr>
      <dsp:spPr>
        <a:xfrm>
          <a:off x="242537" y="4193043"/>
          <a:ext cx="440976" cy="44097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F425F7-767F-43C4-A8DC-04E35A44D9D3}">
      <dsp:nvSpPr>
        <dsp:cNvPr id="0" name=""/>
        <dsp:cNvSpPr/>
      </dsp:nvSpPr>
      <dsp:spPr>
        <a:xfrm>
          <a:off x="926051" y="4012643"/>
          <a:ext cx="9739793" cy="801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55" tIns="84855" rIns="84855" bIns="8485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900" kern="1200" dirty="0"/>
            <a:t>Dependiendo de tus síntomas, puedes tomar medicamentos ansiolíticos, antidepresivos o para dormir mejor. </a:t>
          </a:r>
          <a:endParaRPr lang="en-US" sz="1900" kern="1200" dirty="0"/>
        </a:p>
      </dsp:txBody>
      <dsp:txXfrm>
        <a:off x="926051" y="4012643"/>
        <a:ext cx="9739793" cy="8017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20FEA-19A1-41BA-9836-EFF2E86B9165}">
      <dsp:nvSpPr>
        <dsp:cNvPr id="0" name=""/>
        <dsp:cNvSpPr/>
      </dsp:nvSpPr>
      <dsp:spPr>
        <a:xfrm>
          <a:off x="0" y="449"/>
          <a:ext cx="10665845" cy="105066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A9BF71-EF6A-42D0-9AF7-0EF4BFD06F37}">
      <dsp:nvSpPr>
        <dsp:cNvPr id="0" name=""/>
        <dsp:cNvSpPr/>
      </dsp:nvSpPr>
      <dsp:spPr>
        <a:xfrm>
          <a:off x="317826" y="236849"/>
          <a:ext cx="577867" cy="5778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90A9D-96F3-444D-82AE-B2494B7DAC5B}">
      <dsp:nvSpPr>
        <dsp:cNvPr id="0" name=""/>
        <dsp:cNvSpPr/>
      </dsp:nvSpPr>
      <dsp:spPr>
        <a:xfrm>
          <a:off x="1213521" y="449"/>
          <a:ext cx="9452323" cy="1050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96" tIns="111196" rIns="111196" bIns="11119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500" kern="1200"/>
            <a:t>Puedes anotar las cosas </a:t>
          </a:r>
          <a:r>
            <a:rPr lang="es-MX" sz="2500" kern="1200"/>
            <a:t>que te hacen sentir bien </a:t>
          </a:r>
          <a:r>
            <a:rPr lang="es-419" sz="2500" kern="1200"/>
            <a:t>en este plan.</a:t>
          </a:r>
          <a:endParaRPr lang="en-US" sz="2500" kern="1200"/>
        </a:p>
      </dsp:txBody>
      <dsp:txXfrm>
        <a:off x="1213521" y="449"/>
        <a:ext cx="9452323" cy="1050667"/>
      </dsp:txXfrm>
    </dsp:sp>
    <dsp:sp modelId="{A83494F8-2829-4BF2-9AE5-FECD51AF5662}">
      <dsp:nvSpPr>
        <dsp:cNvPr id="0" name=""/>
        <dsp:cNvSpPr/>
      </dsp:nvSpPr>
      <dsp:spPr>
        <a:xfrm>
          <a:off x="0" y="1313783"/>
          <a:ext cx="10665845" cy="105066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7DF7E9-9459-45A0-9A38-B83519C51793}">
      <dsp:nvSpPr>
        <dsp:cNvPr id="0" name=""/>
        <dsp:cNvSpPr/>
      </dsp:nvSpPr>
      <dsp:spPr>
        <a:xfrm>
          <a:off x="317826" y="1550183"/>
          <a:ext cx="577867" cy="5778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D552C-21DD-48D8-BAE8-CB89AC1CB2D3}">
      <dsp:nvSpPr>
        <dsp:cNvPr id="0" name=""/>
        <dsp:cNvSpPr/>
      </dsp:nvSpPr>
      <dsp:spPr>
        <a:xfrm>
          <a:off x="1213521" y="1313783"/>
          <a:ext cx="9452323" cy="1050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96" tIns="111196" rIns="111196" bIns="11119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/>
            <a:t>El plan te ayuda a recordar </a:t>
          </a:r>
          <a:r>
            <a:rPr lang="es-419" sz="2500" kern="1200"/>
            <a:t>qué cosas puedes hacer.</a:t>
          </a:r>
          <a:endParaRPr lang="en-US" sz="2500" kern="1200"/>
        </a:p>
      </dsp:txBody>
      <dsp:txXfrm>
        <a:off x="1213521" y="1313783"/>
        <a:ext cx="9452323" cy="1050667"/>
      </dsp:txXfrm>
    </dsp:sp>
    <dsp:sp modelId="{2EBF6AD2-F6EF-4423-8C01-804697045CE3}">
      <dsp:nvSpPr>
        <dsp:cNvPr id="0" name=""/>
        <dsp:cNvSpPr/>
      </dsp:nvSpPr>
      <dsp:spPr>
        <a:xfrm>
          <a:off x="0" y="2627118"/>
          <a:ext cx="10665845" cy="105066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81F910-623B-4DE8-AD2A-27066F5241D1}">
      <dsp:nvSpPr>
        <dsp:cNvPr id="0" name=""/>
        <dsp:cNvSpPr/>
      </dsp:nvSpPr>
      <dsp:spPr>
        <a:xfrm>
          <a:off x="317826" y="2863518"/>
          <a:ext cx="577867" cy="5778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4BD63E-95EF-4853-BD40-D456FA9AFFD9}">
      <dsp:nvSpPr>
        <dsp:cNvPr id="0" name=""/>
        <dsp:cNvSpPr/>
      </dsp:nvSpPr>
      <dsp:spPr>
        <a:xfrm>
          <a:off x="1213521" y="2627118"/>
          <a:ext cx="9452323" cy="1050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96" tIns="111196" rIns="111196" bIns="11119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500" kern="1200"/>
            <a:t>También es una ayuda para no sentir ansiedad en el futuro.</a:t>
          </a:r>
          <a:endParaRPr lang="en-US" sz="2500" kern="1200"/>
        </a:p>
      </dsp:txBody>
      <dsp:txXfrm>
        <a:off x="1213521" y="2627118"/>
        <a:ext cx="9452323" cy="1050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s-ES"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s-ES" sz="1200"/>
            </a:lvl1pPr>
          </a:lstStyle>
          <a:p>
            <a:pPr rtl="0"/>
            <a:fld id="{A0BDEBA1-176B-4684-BC73-32324FF9EDF5}" type="datetime1">
              <a:rPr lang="es-ES" smtClean="0"/>
              <a:t>04/12/2025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s-ES"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s-ES" sz="1200"/>
            </a:lvl1pPr>
          </a:lstStyle>
          <a:p>
            <a:pPr rtl="0"/>
            <a:fld id="{BBEB6193-5AA7-489B-8575-00593FC261D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s-ES"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s-ES" sz="1200"/>
            </a:lvl1pPr>
          </a:lstStyle>
          <a:p>
            <a:fld id="{0A3C1E36-AAB4-47D5-89F4-8F921BD84148}" type="datetime1">
              <a:rPr lang="es-ES" smtClean="0"/>
              <a:t>04/12/2025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es-ES"/>
            </a:defPPr>
          </a:lstStyle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es-ES"/>
            </a:def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s-ES"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s-ES" sz="1200"/>
            </a:lvl1pPr>
          </a:lstStyle>
          <a:p>
            <a:pPr rtl="0"/>
            <a:fld id="{10895658-EA1F-4910-80AB-4DA76E16747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10895658-EA1F-4910-80AB-4DA76E167475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6864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2B6BF-4006-6C93-A7AE-886B2B7A1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6FF9C2D-A860-CB24-0BDC-386F79C4FD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D73E713-7EDA-205D-CE57-D30CF5A946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B010B9-BE6B-44B0-55C6-246F61B88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es-ES" noProof="0" smtClean="0"/>
              <a:t>12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7677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AB255-BE8C-B3E3-245F-7EB008145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359559C-74EF-9E30-877C-F38D36E2C2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6A02411-4B72-97D7-A56D-3233BFB26F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E5CD5A5-E52D-CB29-CBB2-74406BC939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es-ES" noProof="0" smtClean="0"/>
              <a:t>13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4443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6CF92-9C2F-D871-CD26-DE6643EA9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AA7F4DB-1300-D446-2292-FA7652491A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BCB08F8-7A40-5047-C2BD-5AE3D62B09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095CDB-CBFF-6047-B703-7C17EDAA97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10895658-EA1F-4910-80AB-4DA76E167475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1791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FF512-C0B5-B38D-7673-EDF210475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D80CD0D-3220-D85E-49CD-741E21FBCB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6B37F2C-26D8-5684-40EB-717D57FA14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552A3A6-482D-4E90-E30F-9F4472CBA4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es-ES" noProof="0" smtClean="0"/>
              <a:t>16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27575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C378D-9040-1878-91B4-E23E8567C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765D60A-B7B7-9F4B-7A61-CB81B57E8E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4E71CB3-AE1B-AB00-583D-EDC62443BA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1B12860-D795-F268-95F2-54401C723D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10895658-EA1F-4910-80AB-4DA76E167475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8648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40756-2C2F-E838-3074-2A2571F9C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3CB5D89-BA20-AAB9-068D-87F2F83D7E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E06B790-DB2A-1605-7F79-9BC5DA2EFF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Puedes aprender </a:t>
            </a:r>
            <a:r>
              <a:rPr lang="es-MX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técnicas de relajación </a:t>
            </a:r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 aliviar la sensación de estrés o de malestar.</a:t>
            </a:r>
          </a:p>
          <a:p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Estas técnicas te enseñan a respirar más despacio </a:t>
            </a:r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a relajar tu cuerpo.</a:t>
            </a:r>
          </a:p>
          <a:p>
            <a:endParaRPr lang="es-MX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También podemos intentar </a:t>
            </a:r>
            <a:r>
              <a:rPr lang="es-419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distraernos </a:t>
            </a:r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hacer actividades que nos gusten, por ejemplo:</a:t>
            </a:r>
          </a:p>
          <a:p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Ver la televisión.</a:t>
            </a:r>
          </a:p>
          <a:p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Leer.</a:t>
            </a:r>
          </a:p>
          <a:p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Bañarte.</a:t>
            </a:r>
          </a:p>
          <a:p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Dar un paseo.</a:t>
            </a:r>
          </a:p>
          <a:p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Escuchar música.</a:t>
            </a:r>
          </a:p>
          <a:p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Pasar tiempo con un amigo o con una amiga.</a:t>
            </a: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Tener un lugar especial para ir.</a:t>
            </a: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Poner la atención en un objeto </a:t>
            </a:r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describirlo con detalle.</a:t>
            </a:r>
          </a:p>
          <a:p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Contar o nombrar animales o personas.</a:t>
            </a:r>
            <a:endParaRPr lang="es-419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D58135-3E19-7162-AE83-7A9140852E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es-ES" noProof="0" smtClean="0"/>
              <a:t>19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47624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53F66-FB96-40ED-D626-4614F6B2A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F8371DC-F407-E801-8E2D-1FDDE9CF43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F7939E2-C450-9602-D9F5-1B9543C54C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1202738-19AC-1CD4-843F-6D263CF4EE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10895658-EA1F-4910-80AB-4DA76E167475}" type="slidenum">
              <a:rPr lang="es-ES" smtClean="0"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7069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F78E2-AF1E-FD4B-FDBF-0A07E8387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A190169-38F5-EF11-EC0E-33CAFB7466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7168440-0C40-9A80-ED82-E781D3277C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Pesimismo</a:t>
            </a:r>
          </a:p>
          <a:p>
            <a:r>
              <a:rPr lang="es-CL" dirty="0"/>
              <a:t>Catastrofismo</a:t>
            </a:r>
          </a:p>
          <a:p>
            <a:r>
              <a:rPr lang="es-CL" dirty="0"/>
              <a:t>Magnificación</a:t>
            </a:r>
          </a:p>
          <a:p>
            <a:r>
              <a:rPr lang="es-CL" dirty="0" err="1"/>
              <a:t>Minimisación</a:t>
            </a:r>
            <a:r>
              <a:rPr lang="es-CL" dirty="0"/>
              <a:t> </a:t>
            </a:r>
            <a:endParaRPr lang="es-419" dirty="0"/>
          </a:p>
          <a:p>
            <a:endParaRPr lang="es-419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8FD27-D0AA-BB27-1AA2-F919188D3D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es-ES" noProof="0" smtClean="0"/>
              <a:t>22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108012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86B2E-FC4F-CF11-6D1D-8A4C8BDCC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879A02B-B495-2D13-D327-93395FB45F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AAC2FF6-EF6E-77E6-0B49-1100162A02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9675E4-BDA5-D971-1B03-F34178D3C0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10895658-EA1F-4910-80AB-4DA76E167475}" type="slidenum">
              <a:rPr lang="es-ES" smtClean="0"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23058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247BD-EB8D-5288-2701-84C92419A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3504C87-C9D6-DA6F-CC8D-059BA48DB6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D2CADF1-2247-3833-264A-00D751175F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Busca ayuda en el momento.</a:t>
            </a:r>
          </a:p>
          <a:p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Aprende nuevas formas de solucionar el problema.</a:t>
            </a:r>
          </a:p>
          <a:p>
            <a:endParaRPr lang="es-419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Algunos ejemplos pueden ser decir algo importante para ti </a:t>
            </a:r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relacionarte con tus compañeras </a:t>
            </a:r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compañeros de otra manera. </a:t>
            </a:r>
          </a:p>
          <a:p>
            <a:endParaRPr lang="es-419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sabes qué situaciones son las más difíciles para ti, vívelas poco a poco. </a:t>
            </a:r>
          </a:p>
          <a:p>
            <a:endParaRPr lang="es-419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te fuerces.</a:t>
            </a:r>
            <a:endParaRPr lang="es-419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E753A50-DD61-AED6-AE46-7E39CBF042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es-ES" noProof="0" smtClean="0"/>
              <a:t>25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53213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10895658-EA1F-4910-80AB-4DA76E167475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77167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C0D95-2980-4488-2AA7-58F771CD3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7EC152E-FB95-F45F-6612-56F7CE73BB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8F9DC7F-24CC-2C30-98A9-67BD00E511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endParaRPr lang="es-MX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3B203F-6D45-F2F5-0E18-0B9EB39E26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10895658-EA1F-4910-80AB-4DA76E167475}" type="slidenum">
              <a:rPr lang="es-ES" smtClean="0"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82555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6DF63-3623-3FCA-299F-954E9DFFF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426C99D-54ED-7D1C-B1C4-FECB84614A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2847BBA-975F-1B12-EE3F-D3F525F408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7D7EA9-30B7-C06C-A97D-B497ADF973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es-ES" noProof="0" smtClean="0"/>
              <a:t>27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329322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3FCDC-D84C-0692-0D54-18FAB4917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F199B29-1034-44B1-29D6-8D4EACCBE1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63C66ED-DE44-F832-1308-1A53E2077F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30EFEF6-9D7A-A679-9A1B-233EBF4A0B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10895658-EA1F-4910-80AB-4DA76E167475}" type="slidenum">
              <a:rPr lang="es-ES" smtClean="0"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9994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B182B-31E5-BECD-EB53-D431BB9AA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010C63C-DA66-D547-C20C-1C565B7D48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A28D4D4-7ABD-98C8-9006-4437F686B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62870C4-459F-0D79-1BB5-6B5DE60717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es-ES" noProof="0" smtClean="0"/>
              <a:t>30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728540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9D84D-A330-3B73-E8C3-0DCCE402A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81114D1-CC95-605B-582A-87F9565299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7F687A9-10D9-87C3-D707-64038CA62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E48A772-4628-1ADF-9353-63B223F244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es-ES" noProof="0" smtClean="0"/>
              <a:t>31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877856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1D648-0168-5223-A93F-851AF4C84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240E591-0712-AAD5-AC85-61ABD84B43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FB2D81E-7FC4-3E89-9F8F-95BCAAFF54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B84CF5C-EA2C-EF61-E611-34EEA5F850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es-ES" noProof="0" smtClean="0"/>
              <a:t>32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783746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DB0E9-3940-0A0D-9BCA-4C9E099E9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4DAD9A1-671A-9A82-3F2D-11A6AC456B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B327E5B-AE6E-F40C-BCA2-F1A90DA0A0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FA5330-DD7E-3AD7-5EBC-F470C40A07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10895658-EA1F-4910-80AB-4DA76E167475}" type="slidenum">
              <a:rPr lang="es-ES" smtClean="0"/>
              <a:t>33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91680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316C8-FC7A-C235-A816-65CABCCC1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26A8E39-EA87-3C4E-7C54-A0373BFD11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3F02C4B-549F-5409-57AA-3C0640ED47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endParaRPr lang="es-MX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5A53166-4D68-0968-8226-20FCDE8E45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10895658-EA1F-4910-80AB-4DA76E167475}" type="slidenum">
              <a:rPr lang="es-ES" smtClean="0"/>
              <a:t>35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48168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3766C-8DC6-1EEB-9F7E-2C63C20D9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E41BC92-B897-4B35-00AC-3EFF99DC21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4649D77-BED2-F04C-761E-FC10CDEAB7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Recomendamos hacer actividades para distraerte:</a:t>
            </a:r>
          </a:p>
          <a:p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Haz ejercicio.</a:t>
            </a:r>
          </a:p>
          <a:p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Haz rompecabezas o puzles.</a:t>
            </a:r>
          </a:p>
          <a:p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Fíjate en un objeto y descríbelo con detalle.</a:t>
            </a:r>
          </a:p>
          <a:p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Usa tus sentidos para ayudarte a concentrarte </a:t>
            </a:r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las cosas que lo rodean. </a:t>
            </a:r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quieres, </a:t>
            </a:r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puedes completar el cuadro siguiente. </a:t>
            </a:r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 el, puedes escribir o hacer dibujos. </a:t>
            </a:r>
            <a:endParaRPr lang="es-419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26AB45E-8A68-4ADC-9CE1-24B7EE9210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es-ES" noProof="0" smtClean="0"/>
              <a:t>36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524810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265CB-648D-097A-ABCE-CEF5C0408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021D513-98C4-65CA-E52F-ED1CFB9F75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4AC840B-0095-1C05-BB7D-BAFC46A322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FA2BB0-6FDD-CCF7-5911-542687E513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10895658-EA1F-4910-80AB-4DA76E167475}" type="slidenum">
              <a:rPr lang="es-ES" smtClean="0"/>
              <a:t>37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8598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10895658-EA1F-4910-80AB-4DA76E167475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64396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5F3C7-5125-40F4-E0EE-C73670437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4C87391-8DA2-8C02-535B-F824F26D78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67DAFCC-B840-0B3B-326B-6D3D553CD5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CEF4F9-5027-429C-DCC9-67D61B64AE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es-ES" noProof="0" smtClean="0"/>
              <a:t>39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151228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B3F15-5AB6-0454-A622-F44B20BDD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D0F8508-B0A7-C837-3012-AA8EE5E152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86C1987-C354-E07C-C975-587AC61D81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Haz actividades tranquilas </a:t>
            </a:r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antes de irte a la cama.</a:t>
            </a:r>
          </a:p>
          <a:p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No hagas ejercicio 3 horas antes </a:t>
            </a:r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irte a la cama.</a:t>
            </a:r>
          </a:p>
          <a:p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No eches la siesta. </a:t>
            </a: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Crea una rutina de sueño. </a:t>
            </a:r>
            <a:endParaRPr lang="es-419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Acuéstate y levántate siempre a la misma hora.</a:t>
            </a: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Haz todas las cosas que tengas que hacer antes de acostarte </a:t>
            </a: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No tomes café </a:t>
            </a:r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 </a:t>
            </a:r>
            <a:r>
              <a:rPr lang="es-419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estimulantes </a:t>
            </a:r>
            <a:r>
              <a:rPr lang="es-419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antes de acostarte.</a:t>
            </a: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s-MX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s-419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iario</a:t>
            </a:r>
            <a:r>
              <a:rPr lang="es-419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 sueño. </a:t>
            </a:r>
            <a:endParaRPr lang="es-419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B563241-F78A-437E-A372-69A5494EA4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es-ES" noProof="0" smtClean="0"/>
              <a:t>40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405957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es-ES" noProof="0" smtClean="0"/>
              <a:t>41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465952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8723C-F0FA-464F-F76C-6E23CDB45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BCDB73E-C343-3F2C-8FAF-DD3A13A52C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C1D6FF1-6AA6-7DC0-4BBA-706BD3B8A0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9F25B56-26A2-489B-66B0-25ABDB78E2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10895658-EA1F-4910-80AB-4DA76E167475}" type="slidenum">
              <a:rPr lang="es-ES" smtClean="0"/>
              <a:t>42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65796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CBD78-191B-F64E-04AB-26A422DB0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4BE4149-C337-4DBF-D2C8-711C7EF47F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E169C1A-2597-9637-12EE-CD66632C30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9A77B9C-E0E8-534A-2AD9-DD45C3F9BB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es-ES" noProof="0" smtClean="0"/>
              <a:t>44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266113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FC56E-0890-960F-1787-8B4154F90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F41AA01-0317-ADD2-89AB-5A04B2778D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34C5EA9-9983-96C5-D5FF-8F5BF20B88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1679B8D-1093-5C7F-0C30-B458CC4A73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10895658-EA1F-4910-80AB-4DA76E167475}" type="slidenum">
              <a:rPr lang="es-ES" smtClean="0"/>
              <a:t>45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26354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92B2B-C0AD-57B3-1EB6-2B79879EC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50049F7-7836-618B-B337-AC1191046B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C95AD33-DC7F-FD4A-44A2-D5BE608CFD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754C80F-2EE3-2193-92E9-F5BB9E5B57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es-ES" noProof="0" smtClean="0"/>
              <a:t>47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788212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F8CBA-EDA1-4AAC-8EA4-88B74DFBB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28B7BFF-B001-1139-0B40-F4F1051909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872DB5F-296E-8ACC-169B-27883AD1F1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346AD1D-0E26-5198-06E5-4D84431776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10895658-EA1F-4910-80AB-4DA76E167475}" type="slidenum">
              <a:rPr lang="es-ES" smtClean="0"/>
              <a:t>49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23154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A9BFB-A446-DF90-1E78-3E9306075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14FE5A9-DE65-7DBA-9B53-FA49F3BBC4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3581E68-C000-FB2D-500C-33ED2DF8CC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1BE9760-D533-45E0-1C6D-D57F790CA4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10895658-EA1F-4910-80AB-4DA76E167475}" type="slidenum">
              <a:rPr lang="es-ES" smtClean="0"/>
              <a:t>51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33880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12AB8-E6A3-F644-46A6-A62E9C8ED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5FCE69E-BCFF-D3BD-76AA-E44E3C078D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05CD197-DDDD-4CD7-BE97-848D9A4ADF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85F431-31B6-9A25-343A-53F6AB2D08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10895658-EA1F-4910-80AB-4DA76E167475}" type="slidenum">
              <a:rPr lang="es-ES" smtClean="0"/>
              <a:t>52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4348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10895658-EA1F-4910-80AB-4DA76E167475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9667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10895658-EA1F-4910-80AB-4DA76E167475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6439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Consejería bíblica</a:t>
            </a:r>
          </a:p>
          <a:p>
            <a:r>
              <a:rPr lang="es-MX" dirty="0"/>
              <a:t>Medidas de autocuidado</a:t>
            </a:r>
          </a:p>
          <a:p>
            <a:r>
              <a:rPr lang="es-MX" dirty="0"/>
              <a:t>Terapia psicológica</a:t>
            </a:r>
          </a:p>
          <a:p>
            <a:r>
              <a:rPr lang="es-MX" dirty="0"/>
              <a:t>Tratamiento farmacológico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es-ES" noProof="0" smtClean="0"/>
              <a:t>7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58006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1185F-3FBE-1967-68C1-BB8B1339F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95DDADF-D3FF-1EDF-8A4B-D3348B4DB2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027FC51-F469-FB2A-6EC7-3C671ABB1B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DEF26C1-92C7-CE0B-5118-88DFE41C82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10895658-EA1F-4910-80AB-4DA76E167475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26163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endParaRPr lang="es-MX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10895658-EA1F-4910-80AB-4DA76E167475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9560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es-ES" noProof="0" smtClean="0"/>
              <a:t>11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80999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E9AF4D7D-42EC-4F30-296A-81B05C4E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grpSp>
          <p:nvGrpSpPr>
            <p:cNvPr id="116" name="Grupo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upo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upo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upo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upo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upo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upo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upo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s-ES"/>
                              </a:defPPr>
                            </a:lstStyle>
                            <a:p>
                              <a:pPr algn="ctr" rtl="0"/>
                              <a:r>
                                <a:rPr lang="es-ES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s-ES"/>
                              </a:defPPr>
                            </a:lstStyle>
                            <a:p>
                              <a:pPr algn="ctr" rtl="0"/>
                              <a:r>
                                <a:rPr lang="es-ES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es-ES"/>
                            </a:defPPr>
                          </a:lstStyle>
                          <a:p>
                            <a:pPr algn="ctr" rtl="0"/>
                            <a:r>
                              <a:rPr lang="es-E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s-ES"/>
                          </a:defPPr>
                        </a:lstStyle>
                        <a:p>
                          <a:pPr algn="ctr" rtl="0"/>
                          <a:r>
                            <a:rPr lang="es-E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s-ES"/>
                        </a:defPPr>
                      </a:lstStyle>
                      <a:p>
                        <a:pPr algn="ctr" rtl="0"/>
                        <a:r>
                          <a:rPr lang="es-ES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s-ES"/>
                      </a:defPPr>
                    </a:lstStyle>
                    <a:p>
                      <a:pPr algn="ctr" rtl="0"/>
                      <a:r>
                        <a:rPr lang="es-ES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s-ES"/>
                    </a:defPPr>
                  </a:lstStyle>
                  <a:p>
                    <a:pPr algn="ctr" rtl="0"/>
                    <a:r>
                      <a:rPr lang="es-ES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r>
                  <a:rPr lang="es-ES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297" name="Gráfico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áfico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Conector recto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4772" y="677918"/>
            <a:ext cx="6856292" cy="3590596"/>
          </a:xfrm>
        </p:spPr>
        <p:txBody>
          <a:bodyPr rtlCol="0" anchor="ctr"/>
          <a:lstStyle>
            <a:lvl1pPr algn="l">
              <a:defRPr lang="es-ES" sz="60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</p:spTree>
    <p:extLst>
      <p:ext uri="{BB962C8B-B14F-4D97-AF65-F5344CB8AC3E}">
        <p14:creationId xmlns:p14="http://schemas.microsoft.com/office/powerpoint/2010/main" val="670392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+ Tab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896112"/>
            <a:ext cx="10668000" cy="1325563"/>
          </a:xfrm>
        </p:spPr>
        <p:txBody>
          <a:bodyPr rtlCol="0" anchor="t" anchorCtr="0"/>
          <a:lstStyle>
            <a:lvl1pPr>
              <a:defRPr lang="es-ES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7" name="Rectángulo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70FC509-0D49-9500-59C9-DAE0A699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417197"/>
            <a:ext cx="4278313" cy="3737541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s-ES" sz="1800" smtClean="0"/>
            </a:lvl1pPr>
            <a:lvl2pPr>
              <a:spcBef>
                <a:spcPts val="0"/>
              </a:spcBef>
              <a:spcAft>
                <a:spcPts val="1200"/>
              </a:spcAft>
              <a:defRPr lang="es-ES" sz="1800" smtClean="0"/>
            </a:lvl2pPr>
            <a:lvl3pPr>
              <a:spcBef>
                <a:spcPts val="0"/>
              </a:spcBef>
              <a:spcAft>
                <a:spcPts val="1200"/>
              </a:spcAft>
              <a:defRPr lang="es-ES" sz="1800" smtClean="0"/>
            </a:lvl3pPr>
            <a:lvl4pPr>
              <a:spcBef>
                <a:spcPts val="0"/>
              </a:spcBef>
              <a:spcAft>
                <a:spcPts val="1200"/>
              </a:spcAft>
              <a:defRPr lang="es-ES" sz="1800" smtClean="0"/>
            </a:lvl4pPr>
            <a:lvl5pPr>
              <a:spcBef>
                <a:spcPts val="0"/>
              </a:spcBef>
              <a:spcAft>
                <a:spcPts val="1200"/>
              </a:spcAft>
              <a:defRPr lang="es-ES" sz="1800"/>
            </a:lvl5pPr>
          </a:lstStyle>
          <a:p>
            <a:pPr lvl="0" rtl="0"/>
            <a:r>
              <a:rPr lang="es-ES"/>
              <a:t>Haga clic para agregar texto </a:t>
            </a:r>
          </a:p>
          <a:p>
            <a:pPr marL="685800" lvl="1" indent="-228600" rtl="0"/>
            <a:r>
              <a:rPr lang="es-ES"/>
              <a:t>Segundo nivel</a:t>
            </a:r>
          </a:p>
          <a:p>
            <a:pPr marL="1143000" lvl="2" indent="-228600" rtl="0"/>
            <a:r>
              <a:rPr lang="es-ES"/>
              <a:t>Tercer nivel</a:t>
            </a:r>
          </a:p>
          <a:p>
            <a:pPr marL="1600200" lvl="3" indent="-228600" rtl="0"/>
            <a:r>
              <a:rPr lang="es-ES"/>
              <a:t>Cuarto nivel</a:t>
            </a:r>
          </a:p>
          <a:p>
            <a:pPr marL="2057400" lvl="4" indent="-228600" rtl="0"/>
            <a:r>
              <a:rPr lang="es-ES"/>
              <a:t>Quinto nivel</a:t>
            </a:r>
          </a:p>
        </p:txBody>
      </p:sp>
      <p:sp>
        <p:nvSpPr>
          <p:cNvPr id="8" name="Marcador de posición de tabla 7">
            <a:extLst>
              <a:ext uri="{FF2B5EF4-FFF2-40B4-BE49-F238E27FC236}">
                <a16:creationId xmlns:a16="http://schemas.microsoft.com/office/drawing/2014/main" id="{7113F543-A373-5951-EBF3-7E283EE52F0B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241471" y="2417763"/>
            <a:ext cx="6188529" cy="3736975"/>
          </a:xfrm>
        </p:spPr>
        <p:txBody>
          <a:bodyPr rtlCol="0"/>
          <a:lstStyle>
            <a:lvl1pPr>
              <a:defRPr lang="es-ES"/>
            </a:lvl1pPr>
          </a:lstStyle>
          <a:p>
            <a:pPr rtl="0"/>
            <a:r>
              <a:rPr lang="es-ES"/>
              <a:t>Haga clic en el icono para insertar una tabla</a:t>
            </a:r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7D4C80AE-01F3-AAB6-99EF-DB1B5934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 rtlCol="0"/>
          <a:lstStyle>
            <a:lvl1pPr>
              <a:defRPr lang="es-ES">
                <a:solidFill>
                  <a:schemeClr val="tx1"/>
                </a:solidFill>
              </a:defRPr>
            </a:lvl1pPr>
          </a:lstStyle>
          <a:p>
            <a:pPr rtl="0"/>
            <a:fld id="{F52EB143-0484-4B4A-822A-8DC2C064522B}" type="datetime1">
              <a:rPr lang="es-ES" smtClean="0"/>
              <a:t>04/12/2025</a:t>
            </a:fld>
            <a:endParaRPr lang="es-ES" dirty="0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C0241B24-8629-6BC2-C72F-A156F062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 rtlCol="0"/>
          <a:lstStyle>
            <a:lvl1pPr>
              <a:defRPr lang="es-ES">
                <a:solidFill>
                  <a:schemeClr val="tx1"/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7FBBF9-1C14-3371-F0AC-507FFCAB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 rtlCol="0"/>
          <a:lstStyle>
            <a:lvl1pPr>
              <a:defRPr lang="es-ES"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189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ntenidos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9866540" cy="1358140"/>
          </a:xfrm>
        </p:spPr>
        <p:txBody>
          <a:bodyPr rtlCol="0" anchor="t" anchorCtr="0"/>
          <a:lstStyle>
            <a:lvl1pPr>
              <a:defRPr lang="es-ES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48" name="Gráfico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áfico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650232-76AA-C9E3-F846-8DB1B44E5AF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52575" y="2481940"/>
            <a:ext cx="6477952" cy="363583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s-ES" sz="18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Aft>
                <a:spcPts val="600"/>
              </a:spcAft>
              <a:defRPr lang="es-ES" sz="1800">
                <a:solidFill>
                  <a:schemeClr val="bg1"/>
                </a:solidFill>
              </a:defRPr>
            </a:lvl2pPr>
            <a:lvl3pPr marL="914400">
              <a:lnSpc>
                <a:spcPct val="100000"/>
              </a:lnSpc>
              <a:spcAft>
                <a:spcPts val="600"/>
              </a:spcAft>
              <a:defRPr lang="es-ES" sz="1800">
                <a:solidFill>
                  <a:schemeClr val="bg1"/>
                </a:solidFill>
              </a:defRPr>
            </a:lvl3pPr>
            <a:lvl4pPr marL="1371600">
              <a:lnSpc>
                <a:spcPct val="100000"/>
              </a:lnSpc>
              <a:spcAft>
                <a:spcPts val="600"/>
              </a:spcAft>
              <a:defRPr lang="es-ES" sz="1800">
                <a:solidFill>
                  <a:schemeClr val="bg1"/>
                </a:solidFill>
              </a:defRPr>
            </a:lvl4pPr>
            <a:lvl5pPr marL="1828800">
              <a:lnSpc>
                <a:spcPct val="100000"/>
              </a:lnSpc>
              <a:spcAft>
                <a:spcPts val="600"/>
              </a:spcAft>
              <a:defRPr lang="es-ES"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14" name="Marcador de texto 12">
            <a:extLst>
              <a:ext uri="{FF2B5EF4-FFF2-40B4-BE49-F238E27FC236}">
                <a16:creationId xmlns:a16="http://schemas.microsoft.com/office/drawing/2014/main" id="{37A04978-5D2C-BBF1-9C05-C527176190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2723" y="2481940"/>
            <a:ext cx="3046391" cy="3759200"/>
          </a:xfrm>
        </p:spPr>
        <p:txBody>
          <a:bodyPr rtlCol="0">
            <a:normAutofit/>
          </a:bodyPr>
          <a:lstStyle>
            <a:lvl1pPr marL="342900" indent="-342900">
              <a:spcAft>
                <a:spcPts val="600"/>
              </a:spcAft>
              <a:buFont typeface="+mj-lt"/>
              <a:buAutoNum type="arabicPeriod"/>
              <a:defRPr lang="es-ES" sz="1800">
                <a:solidFill>
                  <a:schemeClr val="bg1"/>
                </a:solidFill>
              </a:defRPr>
            </a:lvl1pPr>
            <a:lvl2pPr marL="800100" indent="-342900">
              <a:spcAft>
                <a:spcPts val="600"/>
              </a:spcAft>
              <a:buFont typeface="+mj-lt"/>
              <a:buAutoNum type="alphaLcPeriod"/>
              <a:defRPr lang="es-ES" sz="1800">
                <a:solidFill>
                  <a:schemeClr val="bg1"/>
                </a:solidFill>
              </a:defRPr>
            </a:lvl2pPr>
            <a:lvl3pPr marL="1257300" indent="-342900">
              <a:spcAft>
                <a:spcPts val="600"/>
              </a:spcAft>
              <a:buFont typeface="+mj-lt"/>
              <a:buAutoNum type="arabicParenR"/>
              <a:defRPr lang="es-ES" sz="1800">
                <a:solidFill>
                  <a:schemeClr val="bg1"/>
                </a:solidFill>
              </a:defRPr>
            </a:lvl3pPr>
            <a:lvl4pPr marL="1714500" indent="-342900">
              <a:spcAft>
                <a:spcPts val="600"/>
              </a:spcAft>
              <a:buFont typeface="+mj-lt"/>
              <a:buAutoNum type="alphaLcParenR"/>
              <a:defRPr lang="es-ES" sz="1800">
                <a:solidFill>
                  <a:schemeClr val="bg1"/>
                </a:solidFill>
              </a:defRPr>
            </a:lvl4pPr>
            <a:lvl5pPr marL="2171700" indent="-342900">
              <a:spcAft>
                <a:spcPts val="600"/>
              </a:spcAft>
              <a:buFont typeface="+mj-lt"/>
              <a:buAutoNum type="romanLcPeriod"/>
              <a:defRPr lang="es-ES"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Haga clic para agregar texto 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63" name="Marcador de fecha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fld id="{72E03785-F6E3-493F-956A-4BC16E39C284}" type="datetime1">
              <a:rPr lang="es-ES" smtClean="0"/>
              <a:t>04/12/2025</a:t>
            </a:fld>
            <a:endParaRPr lang="es-ES" dirty="0"/>
          </a:p>
        </p:txBody>
      </p:sp>
      <p:sp>
        <p:nvSpPr>
          <p:cNvPr id="64" name="Marcador de pie de página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65" name="Marcador de número de diapositiva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736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155" y="896112"/>
            <a:ext cx="10665845" cy="1325563"/>
          </a:xfrm>
        </p:spPr>
        <p:txBody>
          <a:bodyPr rtlCol="0" anchor="t" anchorCtr="0"/>
          <a:lstStyle>
            <a:lvl1pPr>
              <a:defRPr lang="es-ES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5" name="Marcador de posición de tabla 4">
            <a:extLst>
              <a:ext uri="{FF2B5EF4-FFF2-40B4-BE49-F238E27FC236}">
                <a16:creationId xmlns:a16="http://schemas.microsoft.com/office/drawing/2014/main" id="{E06194BC-6453-CA18-2623-B07F3A5D4E9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762000" y="2417763"/>
            <a:ext cx="10665845" cy="3678235"/>
          </a:xfrm>
        </p:spPr>
        <p:txBody>
          <a:bodyPr rtlCol="0"/>
          <a:lstStyle>
            <a:lvl1pPr>
              <a:defRPr lang="es-ES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s-ES"/>
            </a:pPr>
            <a:r>
              <a:rPr lang="es-ES"/>
              <a:t>Haga clic en el icono para insertar una tabla</a:t>
            </a:r>
          </a:p>
          <a:p>
            <a:pPr rtl="0"/>
            <a:endParaRPr lang="es-ES" dirty="0"/>
          </a:p>
        </p:txBody>
      </p:sp>
      <p:sp>
        <p:nvSpPr>
          <p:cNvPr id="7" name="Rectángulo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D3A465A0-88AA-B50B-92D8-3A549283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 rtlCol="0"/>
          <a:lstStyle>
            <a:lvl1pPr>
              <a:defRPr lang="es-ES">
                <a:solidFill>
                  <a:schemeClr val="tx1"/>
                </a:solidFill>
              </a:defRPr>
            </a:lvl1pPr>
          </a:lstStyle>
          <a:p>
            <a:pPr rtl="0"/>
            <a:fld id="{20B67A72-3A57-4FB3-90CC-3D658B9B24C0}" type="datetime1">
              <a:rPr lang="es-ES" smtClean="0"/>
              <a:t>04/12/2025</a:t>
            </a:fld>
            <a:endParaRPr lang="es-ES" dirty="0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6195F626-7C08-9907-6A85-922BE6AA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 rtlCol="0"/>
          <a:lstStyle>
            <a:lvl1pPr>
              <a:defRPr lang="es-ES">
                <a:solidFill>
                  <a:schemeClr val="tx1"/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BAD34A-4F3F-C89B-BBBC-E7740F41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 rtlCol="0"/>
          <a:lstStyle>
            <a:lvl1pPr>
              <a:defRPr lang="es-ES"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3748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ido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211C2927-0A13-DC57-A83B-B8DB787A4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grpSp>
          <p:nvGrpSpPr>
            <p:cNvPr id="116" name="Grupo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upo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upo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upo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upo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upo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upo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upo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s-ES"/>
                              </a:defPPr>
                            </a:lstStyle>
                            <a:p>
                              <a:pPr algn="ctr" rtl="0"/>
                              <a:r>
                                <a:rPr lang="es-ES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s-ES"/>
                              </a:defPPr>
                            </a:lstStyle>
                            <a:p>
                              <a:pPr algn="ctr" rtl="0"/>
                              <a:r>
                                <a:rPr lang="es-ES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es-ES"/>
                            </a:defPPr>
                          </a:lstStyle>
                          <a:p>
                            <a:pPr algn="ctr" rtl="0"/>
                            <a:r>
                              <a:rPr lang="es-E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s-ES"/>
                          </a:defPPr>
                        </a:lstStyle>
                        <a:p>
                          <a:pPr algn="ctr" rtl="0"/>
                          <a:r>
                            <a:rPr lang="es-E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s-ES"/>
                        </a:defPPr>
                      </a:lstStyle>
                      <a:p>
                        <a:pPr algn="ctr" rtl="0"/>
                        <a:r>
                          <a:rPr lang="es-ES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s-ES"/>
                      </a:defPPr>
                    </a:lstStyle>
                    <a:p>
                      <a:pPr algn="ctr" rtl="0"/>
                      <a:r>
                        <a:rPr lang="es-ES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s-ES"/>
                    </a:defPPr>
                  </a:lstStyle>
                  <a:p>
                    <a:pPr algn="ctr" rtl="0"/>
                    <a:r>
                      <a:rPr lang="es-ES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r>
                  <a:rPr lang="es-ES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297" name="Gráfico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áfico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Conector recto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0245" y="544285"/>
            <a:ext cx="5528217" cy="2685383"/>
          </a:xfrm>
        </p:spPr>
        <p:txBody>
          <a:bodyPr rtlCol="0" anchor="b">
            <a:normAutofit/>
          </a:bodyPr>
          <a:lstStyle>
            <a:lvl1pPr algn="l">
              <a:defRPr lang="es-ES" sz="44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96340" y="3423773"/>
            <a:ext cx="5528217" cy="2029969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es-ES" sz="1800">
                <a:solidFill>
                  <a:schemeClr val="tx2"/>
                </a:solidFill>
              </a:defRPr>
            </a:lvl1pPr>
            <a:lvl2pPr marL="457200" indent="0" algn="ctr">
              <a:buNone/>
              <a:defRPr lang="es-ES" sz="2000"/>
            </a:lvl2pPr>
            <a:lvl3pPr marL="914400" indent="0" algn="ctr">
              <a:buNone/>
              <a:defRPr lang="es-ES" sz="1800"/>
            </a:lvl3pPr>
            <a:lvl4pPr marL="1371600" indent="0" algn="ctr">
              <a:buNone/>
              <a:defRPr lang="es-ES" sz="1600"/>
            </a:lvl4pPr>
            <a:lvl5pPr marL="1828800" indent="0" algn="ctr">
              <a:buNone/>
              <a:defRPr lang="es-ES" sz="1600"/>
            </a:lvl5pPr>
            <a:lvl6pPr marL="2286000" indent="0" algn="ctr">
              <a:buNone/>
              <a:defRPr lang="es-ES" sz="1600"/>
            </a:lvl6pPr>
            <a:lvl7pPr marL="2743200" indent="0" algn="ctr">
              <a:buNone/>
              <a:defRPr lang="es-ES" sz="1600"/>
            </a:lvl7pPr>
            <a:lvl8pPr marL="3200400" indent="0" algn="ctr">
              <a:buNone/>
              <a:defRPr lang="es-ES" sz="1600"/>
            </a:lvl8pPr>
            <a:lvl9pPr marL="3657600" indent="0" algn="ctr">
              <a:buNone/>
              <a:defRPr lang="es-ES" sz="1600"/>
            </a:lvl9pPr>
          </a:lstStyle>
          <a:p>
            <a:pPr rtl="0"/>
            <a:r>
              <a:rPr lang="es-ES"/>
              <a:t>Haga clic para agregar un subtítulo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429461"/>
            <a:ext cx="6343650" cy="2668463"/>
          </a:xfrm>
        </p:spPr>
        <p:txBody>
          <a:bodyPr rtlCol="0" anchor="b" anchorCtr="0"/>
          <a:lstStyle>
            <a:lvl1pPr>
              <a:defRPr lang="es-ES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F183B974-C7F1-5026-EC6E-647371B64B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38712" y="3299953"/>
            <a:ext cx="6338888" cy="2668463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s-ES" sz="2400"/>
            </a:lvl1pPr>
            <a:lvl2pPr marL="457200">
              <a:lnSpc>
                <a:spcPts val="2000"/>
              </a:lnSpc>
              <a:defRPr lang="es-ES" sz="1800"/>
            </a:lvl2pPr>
            <a:lvl3pPr marL="914400">
              <a:lnSpc>
                <a:spcPts val="2000"/>
              </a:lnSpc>
              <a:defRPr lang="es-ES" sz="1800"/>
            </a:lvl3pPr>
            <a:lvl4pPr marL="1371600">
              <a:lnSpc>
                <a:spcPts val="2000"/>
              </a:lnSpc>
              <a:defRPr lang="es-ES" sz="1800"/>
            </a:lvl4pPr>
            <a:lvl5pPr marL="1828800">
              <a:lnSpc>
                <a:spcPts val="2000"/>
              </a:lnSpc>
              <a:defRPr lang="es-ES" sz="18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464914EB-20DD-97B4-8FF9-94D739D21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9867" y="-7753"/>
            <a:ext cx="4187536" cy="6865753"/>
            <a:chOff x="-9867" y="-7753"/>
            <a:chExt cx="4187536" cy="6865753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407AED1-9974-465A-BC9C-530E270105DE}"/>
                </a:ext>
              </a:extLst>
            </p:cNvPr>
            <p:cNvSpPr/>
            <p:nvPr userDrawn="1"/>
          </p:nvSpPr>
          <p:spPr>
            <a:xfrm flipH="1">
              <a:off x="0" y="2021358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08ADBC6-C9BE-4302-A86A-4AC842874C24}"/>
                </a:ext>
              </a:extLst>
            </p:cNvPr>
            <p:cNvSpPr/>
            <p:nvPr userDrawn="1"/>
          </p:nvSpPr>
          <p:spPr>
            <a:xfrm>
              <a:off x="2029604" y="2031653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B04AFC-F339-4DFB-AA44-D68317065E02}"/>
                </a:ext>
              </a:extLst>
            </p:cNvPr>
            <p:cNvSpPr/>
            <p:nvPr userDrawn="1"/>
          </p:nvSpPr>
          <p:spPr>
            <a:xfrm>
              <a:off x="2028253" y="4052815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20" name="Imagen 19" descr="Un patrón seleccionado blanco y negro&#10;&#10;Descripción generada automáticamente con confianza baja">
              <a:extLst>
                <a:ext uri="{FF2B5EF4-FFF2-40B4-BE49-F238E27FC236}">
                  <a16:creationId xmlns:a16="http://schemas.microsoft.com/office/drawing/2014/main" id="{E88B2398-8473-499F-836C-F3AF518F5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015" y="5086646"/>
              <a:ext cx="2019299" cy="999451"/>
            </a:xfrm>
            <a:prstGeom prst="rect">
              <a:avLst/>
            </a:prstGeom>
          </p:spPr>
        </p:pic>
        <p:pic>
          <p:nvPicPr>
            <p:cNvPr id="26" name="Gráfico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-9867" y="-1076"/>
              <a:ext cx="2029968" cy="2029968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522571C-09D3-4F39-B963-76F80D9973F1}"/>
                </a:ext>
              </a:extLst>
            </p:cNvPr>
            <p:cNvSpPr/>
            <p:nvPr userDrawn="1"/>
          </p:nvSpPr>
          <p:spPr>
            <a:xfrm>
              <a:off x="2029968" y="6045049"/>
              <a:ext cx="2029968" cy="8129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0268D7D-D5FB-492C-8D00-3E866534BD42}"/>
                </a:ext>
              </a:extLst>
            </p:cNvPr>
            <p:cNvSpPr/>
            <p:nvPr userDrawn="1"/>
          </p:nvSpPr>
          <p:spPr>
            <a:xfrm flipH="1">
              <a:off x="0" y="4828032"/>
              <a:ext cx="2032942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54BCEF24-C76B-44E5-A457-E55658E8EB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2860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18216784-417D-44A8-8CF1-C0CAF410EB9B}"/>
                </a:ext>
              </a:extLst>
            </p:cNvPr>
            <p:cNvGrpSpPr/>
            <p:nvPr userDrawn="1"/>
          </p:nvGrpSpPr>
          <p:grpSpPr>
            <a:xfrm>
              <a:off x="100242" y="2099803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upo 40">
                <a:extLst>
                  <a:ext uri="{FF2B5EF4-FFF2-40B4-BE49-F238E27FC236}">
                    <a16:creationId xmlns:a16="http://schemas.microsoft.com/office/drawing/2014/main" id="{FFF90BA2-E949-4FDF-A88E-B68F607E3205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upo 42">
                  <a:extLst>
                    <a:ext uri="{FF2B5EF4-FFF2-40B4-BE49-F238E27FC236}">
                      <a16:creationId xmlns:a16="http://schemas.microsoft.com/office/drawing/2014/main" id="{41F18930-2C24-4BA6-A1EB-BF1644EE8558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upo 48">
                    <a:extLst>
                      <a:ext uri="{FF2B5EF4-FFF2-40B4-BE49-F238E27FC236}">
                        <a16:creationId xmlns:a16="http://schemas.microsoft.com/office/drawing/2014/main" id="{D5953E65-C24C-4C83-86BB-E4A6D2532FD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upo 50">
                      <a:extLst>
                        <a:ext uri="{FF2B5EF4-FFF2-40B4-BE49-F238E27FC236}">
                          <a16:creationId xmlns:a16="http://schemas.microsoft.com/office/drawing/2014/main" id="{0B9DA7A8-A66E-4E0E-92DF-B3FF112EBB70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upo 52">
                        <a:extLst>
                          <a:ext uri="{FF2B5EF4-FFF2-40B4-BE49-F238E27FC236}">
                            <a16:creationId xmlns:a16="http://schemas.microsoft.com/office/drawing/2014/main" id="{94E74739-1964-4A3C-B2E5-28FEF5EF8E49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upo 54">
                          <a:extLst>
                            <a:ext uri="{FF2B5EF4-FFF2-40B4-BE49-F238E27FC236}">
                              <a16:creationId xmlns:a16="http://schemas.microsoft.com/office/drawing/2014/main" id="{E31C22DC-76BD-4E83-8A1A-B7AE70B2E8FE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upo 56">
                            <a:extLst>
                              <a:ext uri="{FF2B5EF4-FFF2-40B4-BE49-F238E27FC236}">
                                <a16:creationId xmlns:a16="http://schemas.microsoft.com/office/drawing/2014/main" id="{F63C700C-5749-4BA1-8128-78559312E825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EC81C305-3A69-4634-8A07-56F8272122AF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s-ES"/>
                              </a:defPPr>
                            </a:lstStyle>
                            <a:p>
                              <a:pPr algn="ctr" rtl="0"/>
                              <a:r>
                                <a:rPr lang="es-ES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A14AAEDA-8F87-420D-A6BD-FF115C08EB7A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s-ES"/>
                              </a:defPPr>
                            </a:lstStyle>
                            <a:p>
                              <a:pPr algn="ctr" rtl="0"/>
                              <a:r>
                                <a:rPr lang="es-ES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A1FA4EA0-701D-49A3-8962-1BD0CE6E9C0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es-ES"/>
                            </a:defPPr>
                          </a:lstStyle>
                          <a:p>
                            <a:pPr algn="ctr" rtl="0"/>
                            <a:r>
                              <a:rPr lang="es-E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E362A8AA-1110-4C1C-9922-60F7D43E82B0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s-ES"/>
                          </a:defPPr>
                        </a:lstStyle>
                        <a:p>
                          <a:pPr algn="ctr" rtl="0"/>
                          <a:r>
                            <a:rPr lang="es-E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BC8B72EE-335A-4030-B500-7E6FB4D24F1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s-ES"/>
                        </a:defPPr>
                      </a:lstStyle>
                      <a:p>
                        <a:pPr algn="ctr" rtl="0"/>
                        <a:r>
                          <a:rPr lang="es-ES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10167348-D9AA-4440-8569-849A6B0F2C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s-ES"/>
                      </a:defPPr>
                    </a:lstStyle>
                    <a:p>
                      <a:pPr algn="ctr" rtl="0"/>
                      <a:r>
                        <a:rPr lang="es-ES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A5616AB2-7A83-42C0-883C-FFA27D5468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s-ES"/>
                    </a:defPPr>
                  </a:lstStyle>
                  <a:p>
                    <a:pPr algn="ctr" rtl="0"/>
                    <a:r>
                      <a:rPr lang="es-ES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6A9CA073-4F0B-4787-B46D-7886261E945E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9AF901A3-1EC5-458F-A653-74CCEAE9A13D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4D5E35A9-4BB5-48F3-AE34-E1BDD3343EB1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A9A549D5-A823-49C4-8C36-D074E6E039B9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A767C47-7246-4B50-8E78-82766365754A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AEE1DDC-07C3-4204-A3B1-BB7C77C0622B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r>
                  <a:rPr lang="es-ES"/>
                  <a:t> </a:t>
                </a:r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5DA288D-BE35-46E8-AA86-9F28D8504DAB}"/>
                </a:ext>
              </a:extLst>
            </p:cNvPr>
            <p:cNvSpPr/>
            <p:nvPr userDrawn="1"/>
          </p:nvSpPr>
          <p:spPr>
            <a:xfrm>
              <a:off x="0" y="4043197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557B54-30A3-4192-9D51-EE28AF522DE9}"/>
                </a:ext>
              </a:extLst>
            </p:cNvPr>
            <p:cNvSpPr/>
            <p:nvPr userDrawn="1"/>
          </p:nvSpPr>
          <p:spPr>
            <a:xfrm>
              <a:off x="0" y="2021358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cxnSp>
          <p:nvCxnSpPr>
            <p:cNvPr id="66" name="Conector recto 65">
              <a:extLst>
                <a:ext uri="{FF2B5EF4-FFF2-40B4-BE49-F238E27FC236}">
                  <a16:creationId xmlns:a16="http://schemas.microsoft.com/office/drawing/2014/main" id="{2208FD0E-034D-4DF3-85D7-F0EBE2775B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632" y="-7753"/>
              <a:ext cx="4052352" cy="4040860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20239FE-47D0-4B4F-8440-F859F368C141}"/>
                </a:ext>
              </a:extLst>
            </p:cNvPr>
            <p:cNvSpPr/>
            <p:nvPr userDrawn="1"/>
          </p:nvSpPr>
          <p:spPr>
            <a:xfrm>
              <a:off x="3903349" y="3869829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</p:grp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A8925BB7-B630-981C-964B-37A5DCB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6165" y="6355080"/>
            <a:ext cx="2286000" cy="365125"/>
          </a:xfrm>
        </p:spPr>
        <p:txBody>
          <a:bodyPr rtlCol="0"/>
          <a:lstStyle>
            <a:lvl1pPr>
              <a:defRPr lang="es-ES">
                <a:solidFill>
                  <a:schemeClr val="tx1"/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4B4D24B0-E841-7B76-D133-06ABBAB6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357" y="6356350"/>
            <a:ext cx="457200" cy="365125"/>
          </a:xfrm>
        </p:spPr>
        <p:txBody>
          <a:bodyPr rtlCol="0"/>
          <a:lstStyle>
            <a:lvl1pPr>
              <a:defRPr lang="es-ES"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  <p:sp>
        <p:nvSpPr>
          <p:cNvPr id="6" name="Marcador de fecha 3">
            <a:extLst>
              <a:ext uri="{FF2B5EF4-FFF2-40B4-BE49-F238E27FC236}">
                <a16:creationId xmlns:a16="http://schemas.microsoft.com/office/drawing/2014/main" id="{C7D011F5-A799-BEAA-9160-5743D58B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3694" y="6353175"/>
            <a:ext cx="1097280" cy="365125"/>
          </a:xfrm>
        </p:spPr>
        <p:txBody>
          <a:bodyPr rtlCol="0"/>
          <a:lstStyle>
            <a:lvl1pPr>
              <a:defRPr lang="es-ES">
                <a:solidFill>
                  <a:schemeClr val="tx1"/>
                </a:solidFill>
              </a:defRPr>
            </a:lvl1pPr>
          </a:lstStyle>
          <a:p>
            <a:pPr rtl="0"/>
            <a:fld id="{9C9B4FAC-0AE5-4FDD-9B45-49F12FBE70E9}" type="datetime1">
              <a:rPr lang="es-ES" smtClean="0"/>
              <a:t>04/12/2025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739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+ Imag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660358"/>
            <a:ext cx="6594768" cy="5537284"/>
          </a:xfrm>
        </p:spPr>
        <p:txBody>
          <a:bodyPr rtlCol="0" anchor="ctr">
            <a:normAutofit/>
          </a:bodyPr>
          <a:lstStyle>
            <a:lvl1pPr algn="l">
              <a:defRPr lang="es-ES" sz="48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63" name="Marcador de posición de imagen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0800000">
            <a:off x="1" y="761322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algn="ctr">
              <a:defRPr lang="es-ES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en el icono para insertar una imagen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1EA6F58-FA46-C921-5758-59234B148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4069439" cy="4828833"/>
            <a:chOff x="0" y="0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>
              <a:spLocks/>
            </p:cNvSpPr>
            <p:nvPr userDrawn="1"/>
          </p:nvSpPr>
          <p:spPr>
            <a:xfrm rot="10800000" flipH="1">
              <a:off x="2026630" y="77643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 rot="10800000">
              <a:off x="0" y="76613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 rot="10800000">
              <a:off x="1351" y="0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13" name="Gráfico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9471" y="2798865"/>
              <a:ext cx="2029968" cy="202996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 rot="10800000">
              <a:off x="2029604" y="0"/>
              <a:ext cx="2029968" cy="784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11" name="Imagen 10" descr="Un patrón seleccionado blanco y negro&#10;&#10;Descripción generada automáticamente con confianza baja">
              <a:extLst>
                <a:ext uri="{FF2B5EF4-FFF2-40B4-BE49-F238E27FC236}">
                  <a16:creationId xmlns:a16="http://schemas.microsoft.com/office/drawing/2014/main" id="{CD1CD1B2-7EBC-96B6-A02D-7972C2787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48" y="788197"/>
              <a:ext cx="2019299" cy="999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6966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+ Subtítulo + Imagen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544285"/>
            <a:ext cx="6594768" cy="3445329"/>
          </a:xfrm>
        </p:spPr>
        <p:txBody>
          <a:bodyPr rtlCol="0" anchor="b">
            <a:normAutofit/>
          </a:bodyPr>
          <a:lstStyle>
            <a:lvl1pPr algn="l">
              <a:defRPr lang="es-ES" sz="48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9789" y="4130045"/>
            <a:ext cx="6594768" cy="1951523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es-ES" sz="2400">
                <a:solidFill>
                  <a:schemeClr val="tx2"/>
                </a:solidFill>
              </a:defRPr>
            </a:lvl1pPr>
            <a:lvl2pPr marL="457200" indent="0" algn="ctr">
              <a:buNone/>
              <a:defRPr lang="es-ES" sz="2000"/>
            </a:lvl2pPr>
            <a:lvl3pPr marL="914400" indent="0" algn="ctr">
              <a:buNone/>
              <a:defRPr lang="es-ES" sz="1800"/>
            </a:lvl3pPr>
            <a:lvl4pPr marL="1371600" indent="0" algn="ctr">
              <a:buNone/>
              <a:defRPr lang="es-ES" sz="1600"/>
            </a:lvl4pPr>
            <a:lvl5pPr marL="1828800" indent="0" algn="ctr">
              <a:buNone/>
              <a:defRPr lang="es-ES" sz="1600"/>
            </a:lvl5pPr>
            <a:lvl6pPr marL="2286000" indent="0" algn="ctr">
              <a:buNone/>
              <a:defRPr lang="es-ES" sz="1600"/>
            </a:lvl6pPr>
            <a:lvl7pPr marL="2743200" indent="0" algn="ctr">
              <a:buNone/>
              <a:defRPr lang="es-ES" sz="1600"/>
            </a:lvl7pPr>
            <a:lvl8pPr marL="3200400" indent="0" algn="ctr">
              <a:buNone/>
              <a:defRPr lang="es-ES" sz="1600"/>
            </a:lvl8pPr>
            <a:lvl9pPr marL="3657600" indent="0" algn="ctr">
              <a:buNone/>
              <a:defRPr lang="es-ES" sz="1600"/>
            </a:lvl9pPr>
          </a:lstStyle>
          <a:p>
            <a:pPr rtl="0"/>
            <a:r>
              <a:rPr lang="es-ES"/>
              <a:t>Haga clic para agregar un subtítulo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C2A24CB0-5164-75CE-ED27-EF876C19C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029167"/>
            <a:ext cx="4069439" cy="4828833"/>
            <a:chOff x="0" y="2029167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/>
            <p:nvPr userDrawn="1"/>
          </p:nvSpPr>
          <p:spPr>
            <a:xfrm flipH="1">
              <a:off x="9867" y="405160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>
              <a:off x="2039471" y="406189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>
              <a:off x="2038120" y="6083058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13" name="Gráfico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2029167"/>
              <a:ext cx="2029968" cy="2029968"/>
            </a:xfrm>
            <a:prstGeom prst="rect">
              <a:avLst/>
            </a:prstGeom>
          </p:spPr>
        </p:pic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227BDAED-0D36-04AE-1A0C-E36977943C38}"/>
                </a:ext>
              </a:extLst>
            </p:cNvPr>
            <p:cNvGrpSpPr/>
            <p:nvPr userDrawn="1"/>
          </p:nvGrpSpPr>
          <p:grpSpPr>
            <a:xfrm>
              <a:off x="110109" y="4130046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upo 19">
                <a:extLst>
                  <a:ext uri="{FF2B5EF4-FFF2-40B4-BE49-F238E27FC236}">
                    <a16:creationId xmlns:a16="http://schemas.microsoft.com/office/drawing/2014/main" id="{DCF3798F-8E8C-7928-8347-8BC5B07B29F9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upo 21">
                  <a:extLst>
                    <a:ext uri="{FF2B5EF4-FFF2-40B4-BE49-F238E27FC236}">
                      <a16:creationId xmlns:a16="http://schemas.microsoft.com/office/drawing/2014/main" id="{A488BF7D-B7D9-249A-4EC2-8A1F6311D1BD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9" name="Grupo 28">
                    <a:extLst>
                      <a:ext uri="{FF2B5EF4-FFF2-40B4-BE49-F238E27FC236}">
                        <a16:creationId xmlns:a16="http://schemas.microsoft.com/office/drawing/2014/main" id="{C68EE8A4-53F3-EAAD-F43C-1F73C11BCE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1" name="Grupo 30">
                      <a:extLst>
                        <a:ext uri="{FF2B5EF4-FFF2-40B4-BE49-F238E27FC236}">
                          <a16:creationId xmlns:a16="http://schemas.microsoft.com/office/drawing/2014/main" id="{806ABFB8-B814-19D4-3D47-A20F5AE878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3" name="Grupo 32">
                        <a:extLst>
                          <a:ext uri="{FF2B5EF4-FFF2-40B4-BE49-F238E27FC236}">
                            <a16:creationId xmlns:a16="http://schemas.microsoft.com/office/drawing/2014/main" id="{992340A8-8A61-1791-D56D-37F56A662FE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5" name="Grupo 34">
                          <a:extLst>
                            <a:ext uri="{FF2B5EF4-FFF2-40B4-BE49-F238E27FC236}">
                              <a16:creationId xmlns:a16="http://schemas.microsoft.com/office/drawing/2014/main" id="{CD482B6F-4CF8-CEB3-7478-EB1A76DCF567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7" name="Grupo 36">
                            <a:extLst>
                              <a:ext uri="{FF2B5EF4-FFF2-40B4-BE49-F238E27FC236}">
                                <a16:creationId xmlns:a16="http://schemas.microsoft.com/office/drawing/2014/main" id="{48DB94FE-59B9-2EAD-D619-84D732CEACD3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E9EB6EED-2663-2442-C484-EF27395DCEB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s-ES"/>
                              </a:defPPr>
                            </a:lstStyle>
                            <a:p>
                              <a:pPr algn="ctr" rtl="0"/>
                              <a:r>
                                <a:rPr lang="es-ES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40" name="Oval 39">
                              <a:extLst>
                                <a:ext uri="{FF2B5EF4-FFF2-40B4-BE49-F238E27FC236}">
                                  <a16:creationId xmlns:a16="http://schemas.microsoft.com/office/drawing/2014/main" id="{E5978766-DE51-5FF5-41BE-B1007C37165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s-ES"/>
                              </a:defPPr>
                            </a:lstStyle>
                            <a:p>
                              <a:pPr algn="ctr" rtl="0"/>
                              <a:r>
                                <a:rPr lang="es-ES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:a16="http://schemas.microsoft.com/office/drawing/2014/main" id="{749B68DA-C119-6301-085A-2E7F3F7E3CB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es-ES"/>
                            </a:defPPr>
                          </a:lstStyle>
                          <a:p>
                            <a:pPr algn="ctr" rtl="0"/>
                            <a:r>
                              <a:rPr lang="es-E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:a16="http://schemas.microsoft.com/office/drawing/2014/main" id="{D753957E-F4A5-E4CA-B8B3-F6AE73F159F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s-ES"/>
                          </a:defPPr>
                        </a:lstStyle>
                        <a:p>
                          <a:pPr algn="ctr" rtl="0"/>
                          <a:r>
                            <a:rPr lang="es-E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3C4F46AE-42C2-9E3D-D294-F9297389D1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s-ES"/>
                        </a:defPPr>
                      </a:lstStyle>
                      <a:p>
                        <a:pPr algn="ctr" rtl="0"/>
                        <a:r>
                          <a:rPr lang="es-ES"/>
                          <a:t> </a:t>
                        </a:r>
                      </a:p>
                    </p:txBody>
                  </p:sp>
                </p:grp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42376F25-4466-0F15-CD2F-B821AC9CC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s-ES"/>
                      </a:defPPr>
                    </a:lstStyle>
                    <a:p>
                      <a:pPr algn="ctr" rtl="0"/>
                      <a:r>
                        <a:rPr lang="es-ES"/>
                        <a:t> </a:t>
                      </a:r>
                    </a:p>
                  </p:txBody>
                </p:sp>
              </p:grp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BC988D2-4FFC-612A-DD91-A41B6194E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s-ES"/>
                    </a:defPPr>
                  </a:lstStyle>
                  <a:p>
                    <a:pPr algn="ctr" rtl="0"/>
                    <a:r>
                      <a:rPr lang="es-ES"/>
                      <a:t> </a:t>
                    </a: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3690E8A-1D3D-3D5D-932E-D2A2CFE5BDAB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AE08D7C-4190-C00C-19F0-BEC1F608B97A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B3E9873-3672-0001-60F1-6068B67A6DF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CD85BCE-3B9E-234C-4D1D-EC1A6A57D298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CC66A2F-CBBE-220E-5ECB-528B8EE34F83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7B0A7FC-B497-31A6-1F93-414F96AF4C4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r>
                  <a:rPr lang="es-ES"/>
                  <a:t> 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>
              <a:off x="9867" y="6073440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CEA94B-F499-5FCA-D063-7FD71F10F95B}"/>
                </a:ext>
              </a:extLst>
            </p:cNvPr>
            <p:cNvSpPr/>
            <p:nvPr userDrawn="1"/>
          </p:nvSpPr>
          <p:spPr>
            <a:xfrm>
              <a:off x="9867" y="405160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</p:grpSp>
      <p:sp>
        <p:nvSpPr>
          <p:cNvPr id="63" name="Marcador de posición de imagen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 lang="es-ES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en el icono para insertar una imagen</a:t>
            </a:r>
          </a:p>
        </p:txBody>
      </p:sp>
    </p:spTree>
    <p:extLst>
      <p:ext uri="{BB962C8B-B14F-4D97-AF65-F5344CB8AC3E}">
        <p14:creationId xmlns:p14="http://schemas.microsoft.com/office/powerpoint/2010/main" val="17235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96112"/>
            <a:ext cx="6589150" cy="1988706"/>
          </a:xfrm>
        </p:spPr>
        <p:txBody>
          <a:bodyPr rtlCol="0" anchor="t" anchorCtr="0"/>
          <a:lstStyle>
            <a:lvl1pPr>
              <a:defRPr lang="es-ES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C8EF03D4-C3B7-918C-FF43-0A9C106AC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7476" y="-9144"/>
            <a:ext cx="4069095" cy="6867144"/>
            <a:chOff x="8127476" y="-9144"/>
            <a:chExt cx="4069095" cy="68671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DCD25-4CC2-4A9A-B033-132F3DA6D2F5}"/>
                </a:ext>
              </a:extLst>
            </p:cNvPr>
            <p:cNvSpPr/>
            <p:nvPr userDrawn="1"/>
          </p:nvSpPr>
          <p:spPr>
            <a:xfrm>
              <a:off x="10162032" y="2014436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 rot="5400000">
              <a:off x="10160492" y="2024569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B232A4-4F4E-48E9-9E61-BE51F716635C}"/>
                </a:ext>
              </a:extLst>
            </p:cNvPr>
            <p:cNvSpPr/>
            <p:nvPr userDrawn="1"/>
          </p:nvSpPr>
          <p:spPr>
            <a:xfrm>
              <a:off x="10162032" y="0"/>
              <a:ext cx="2029968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8" name="Gráfico 7">
              <a:extLst>
                <a:ext uri="{FF2B5EF4-FFF2-40B4-BE49-F238E27FC236}">
                  <a16:creationId xmlns:a16="http://schemas.microsoft.com/office/drawing/2014/main" id="{4CB66576-218C-4236-B125-DD7B03A78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0162032" y="0"/>
              <a:ext cx="2029968" cy="20299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8139364" y="-7084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8127476" y="4807776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10160492" y="40415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35" name="Imagen 34" descr="Un patrón seleccionado blanco y negro&#10;&#10;Descripción generada automáticamente con confianza baja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272" y="5079562"/>
              <a:ext cx="2019299" cy="999451"/>
            </a:xfrm>
            <a:prstGeom prst="rect">
              <a:avLst/>
            </a:prstGeom>
          </p:spPr>
        </p:pic>
        <p:pic>
          <p:nvPicPr>
            <p:cNvPr id="36" name="Gráfico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139640" y="-9144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10158984" y="6016751"/>
              <a:ext cx="2029968" cy="8412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38" name="Gráfico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31156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8227718" y="209271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upo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upo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upo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upo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upo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upo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upo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s-ES"/>
                              </a:defPPr>
                            </a:lstStyle>
                            <a:p>
                              <a:pPr algn="ctr" rtl="0"/>
                              <a:r>
                                <a:rPr lang="es-ES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s-ES"/>
                              </a:defPPr>
                            </a:lstStyle>
                            <a:p>
                              <a:pPr algn="ctr" rtl="0"/>
                              <a:r>
                                <a:rPr lang="es-ES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es-ES"/>
                            </a:defPPr>
                          </a:lstStyle>
                          <a:p>
                            <a:pPr algn="ctr" rtl="0"/>
                            <a:r>
                              <a:rPr lang="es-E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s-ES"/>
                          </a:defPPr>
                        </a:lstStyle>
                        <a:p>
                          <a:pPr algn="ctr" rtl="0"/>
                          <a:r>
                            <a:rPr lang="es-E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s-ES"/>
                        </a:defPPr>
                      </a:lstStyle>
                      <a:p>
                        <a:pPr algn="ctr" rtl="0"/>
                        <a:r>
                          <a:rPr lang="es-ES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s-ES"/>
                      </a:defPPr>
                    </a:lstStyle>
                    <a:p>
                      <a:pPr algn="ctr" rtl="0"/>
                      <a:r>
                        <a:rPr lang="es-ES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s-ES"/>
                    </a:defPPr>
                  </a:lstStyle>
                  <a:p>
                    <a:pPr algn="ctr" rtl="0"/>
                    <a:r>
                      <a:rPr lang="es-ES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r>
                  <a:rPr lang="es-ES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8138160" y="4045868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8138160" y="2029968"/>
              <a:ext cx="1014984" cy="201168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38160" y="2012062"/>
              <a:ext cx="3044952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1055096" y="1874902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</p:grpSp>
      <p:sp>
        <p:nvSpPr>
          <p:cNvPr id="67" name="Marcador de fecha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295" y="6355080"/>
            <a:ext cx="1097280" cy="365125"/>
          </a:xfrm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fld id="{2C2B5D10-01BA-46C4-A39E-A3A8F037168D}" type="datetime1">
              <a:rPr lang="es-ES" smtClean="0"/>
              <a:t>04/12/2025</a:t>
            </a:fld>
            <a:endParaRPr lang="es-ES" dirty="0"/>
          </a:p>
        </p:txBody>
      </p:sp>
      <p:sp>
        <p:nvSpPr>
          <p:cNvPr id="68" name="Marcador de pie de página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69" name="Marcador de número de diapositiva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3BB414F1-8F08-3A3B-45E3-9F44595164A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62001" y="3058886"/>
            <a:ext cx="6597372" cy="3296194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lang="es-ES" sz="1800">
                <a:solidFill>
                  <a:schemeClr val="bg1"/>
                </a:solidFill>
              </a:defRPr>
            </a:lvl1pPr>
            <a:lvl2pPr marL="457200">
              <a:lnSpc>
                <a:spcPts val="2000"/>
              </a:lnSpc>
              <a:defRPr lang="es-ES" sz="1800">
                <a:solidFill>
                  <a:schemeClr val="bg1"/>
                </a:solidFill>
              </a:defRPr>
            </a:lvl2pPr>
            <a:lvl3pPr marL="914400">
              <a:lnSpc>
                <a:spcPts val="2000"/>
              </a:lnSpc>
              <a:defRPr lang="es-ES" sz="1800">
                <a:solidFill>
                  <a:schemeClr val="bg1"/>
                </a:solidFill>
              </a:defRPr>
            </a:lvl3pPr>
            <a:lvl4pPr marL="1371600">
              <a:lnSpc>
                <a:spcPts val="2000"/>
              </a:lnSpc>
              <a:defRPr lang="es-ES" sz="1800">
                <a:solidFill>
                  <a:schemeClr val="bg1"/>
                </a:solidFill>
              </a:defRPr>
            </a:lvl4pPr>
            <a:lvl5pPr marL="1828800">
              <a:lnSpc>
                <a:spcPts val="2000"/>
              </a:lnSpc>
              <a:defRPr lang="es-ES"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78069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+ Subtítul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9F09F422-89F7-BDA7-7801-F364BA5D9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045" y="-4303"/>
            <a:ext cx="7252590" cy="6862680"/>
            <a:chOff x="-3045" y="-4303"/>
            <a:chExt cx="7252590" cy="68626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29CA98-D89C-4A69-9A55-8D6C17DCDDF0}"/>
                </a:ext>
              </a:extLst>
            </p:cNvPr>
            <p:cNvSpPr/>
            <p:nvPr userDrawn="1"/>
          </p:nvSpPr>
          <p:spPr>
            <a:xfrm>
              <a:off x="-1146" y="4775407"/>
              <a:ext cx="2029968" cy="20775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28" name="Gráfico 27">
              <a:extLst>
                <a:ext uri="{FF2B5EF4-FFF2-40B4-BE49-F238E27FC236}">
                  <a16:creationId xmlns:a16="http://schemas.microsoft.com/office/drawing/2014/main" id="{12C5F573-21FC-4A6F-B46F-5583E20C9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-3045" y="-4303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65556A-38A5-4BA5-9A40-33F02F960B1E}"/>
                </a:ext>
              </a:extLst>
            </p:cNvPr>
            <p:cNvSpPr/>
            <p:nvPr userDrawn="1"/>
          </p:nvSpPr>
          <p:spPr>
            <a:xfrm>
              <a:off x="3757" y="2033993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7900790-71B8-45C8-9B6D-07E23CEA7632}"/>
                </a:ext>
              </a:extLst>
            </p:cNvPr>
            <p:cNvSpPr/>
            <p:nvPr userDrawn="1"/>
          </p:nvSpPr>
          <p:spPr>
            <a:xfrm>
              <a:off x="-218" y="4059798"/>
              <a:ext cx="2029968" cy="7595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8AC969-4FA2-44AD-A273-2A0B7839749F}"/>
                </a:ext>
              </a:extLst>
            </p:cNvPr>
            <p:cNvSpPr/>
            <p:nvPr userDrawn="1"/>
          </p:nvSpPr>
          <p:spPr>
            <a:xfrm>
              <a:off x="4071442" y="4058828"/>
              <a:ext cx="3178103" cy="2799549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1CB31D0-C621-4EF7-AE25-5C3BCD5882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38053" y="2029625"/>
              <a:ext cx="2029878" cy="2023760"/>
            </a:xfrm>
            <a:prstGeom prst="rect">
              <a:avLst/>
            </a:prstGeom>
          </p:spPr>
        </p:pic>
        <p:pic>
          <p:nvPicPr>
            <p:cNvPr id="69" name="Gráfico 68">
              <a:extLst>
                <a:ext uri="{FF2B5EF4-FFF2-40B4-BE49-F238E27FC236}">
                  <a16:creationId xmlns:a16="http://schemas.microsoft.com/office/drawing/2014/main" id="{B2CC2F02-F98F-4E69-AA01-CCF96A602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34034" y="4055808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E05B395-CB62-452B-A84F-936AD8EDDA92}"/>
                </a:ext>
              </a:extLst>
            </p:cNvPr>
            <p:cNvSpPr/>
            <p:nvPr userDrawn="1"/>
          </p:nvSpPr>
          <p:spPr>
            <a:xfrm>
              <a:off x="2028568" y="4060579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73" name="Gráfico 72">
              <a:extLst>
                <a:ext uri="{FF2B5EF4-FFF2-40B4-BE49-F238E27FC236}">
                  <a16:creationId xmlns:a16="http://schemas.microsoft.com/office/drawing/2014/main" id="{2622C30D-68C5-43FD-997F-CFD4DD72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2043950" y="4059923"/>
              <a:ext cx="2029968" cy="2029968"/>
            </a:xfrm>
            <a:prstGeom prst="rect">
              <a:avLst/>
            </a:prstGeom>
          </p:spPr>
        </p:pic>
        <p:pic>
          <p:nvPicPr>
            <p:cNvPr id="35" name="Imagen 34" descr="Un patrón seleccionado blanco y negro&#10;&#10;Descripción generada automáticamente con confianza baja">
              <a:extLst>
                <a:ext uri="{FF2B5EF4-FFF2-40B4-BE49-F238E27FC236}">
                  <a16:creationId xmlns:a16="http://schemas.microsoft.com/office/drawing/2014/main" id="{AC3CDBDC-6EB4-4B7D-A9F6-4CFA74834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" y="3062893"/>
              <a:ext cx="2019299" cy="999451"/>
            </a:xfrm>
            <a:prstGeom prst="rect">
              <a:avLst/>
            </a:prstGeom>
          </p:spPr>
        </p:pic>
        <p:grpSp>
          <p:nvGrpSpPr>
            <p:cNvPr id="162" name="Grupo 161">
              <a:extLst>
                <a:ext uri="{FF2B5EF4-FFF2-40B4-BE49-F238E27FC236}">
                  <a16:creationId xmlns:a16="http://schemas.microsoft.com/office/drawing/2014/main" id="{34457344-691C-417A-9C29-5AD8ABC43E5A}"/>
                </a:ext>
              </a:extLst>
            </p:cNvPr>
            <p:cNvGrpSpPr/>
            <p:nvPr userDrawn="1"/>
          </p:nvGrpSpPr>
          <p:grpSpPr>
            <a:xfrm>
              <a:off x="4433" y="4836676"/>
              <a:ext cx="1965960" cy="1965960"/>
              <a:chOff x="5361924" y="7472790"/>
              <a:chExt cx="1828800" cy="1828800"/>
            </a:xfrm>
          </p:grpSpPr>
          <p:grpSp>
            <p:nvGrpSpPr>
              <p:cNvPr id="163" name="Grupo 162">
                <a:extLst>
                  <a:ext uri="{FF2B5EF4-FFF2-40B4-BE49-F238E27FC236}">
                    <a16:creationId xmlns:a16="http://schemas.microsoft.com/office/drawing/2014/main" id="{68DDC918-5A9B-4D14-98A4-9002D8520FD4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165" name="Grupo 164">
                  <a:extLst>
                    <a:ext uri="{FF2B5EF4-FFF2-40B4-BE49-F238E27FC236}">
                      <a16:creationId xmlns:a16="http://schemas.microsoft.com/office/drawing/2014/main" id="{2366D07F-988F-459E-BBD3-15126F92902E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3" name="Grupo 172">
                    <a:extLst>
                      <a:ext uri="{FF2B5EF4-FFF2-40B4-BE49-F238E27FC236}">
                        <a16:creationId xmlns:a16="http://schemas.microsoft.com/office/drawing/2014/main" id="{6CCACE8C-699F-4B10-BA84-94167BA05CC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176" name="Grupo 175">
                      <a:extLst>
                        <a:ext uri="{FF2B5EF4-FFF2-40B4-BE49-F238E27FC236}">
                          <a16:creationId xmlns:a16="http://schemas.microsoft.com/office/drawing/2014/main" id="{59F49E32-0B71-4676-8012-BA971DA2100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78" name="Grupo 177">
                        <a:extLst>
                          <a:ext uri="{FF2B5EF4-FFF2-40B4-BE49-F238E27FC236}">
                            <a16:creationId xmlns:a16="http://schemas.microsoft.com/office/drawing/2014/main" id="{DF41FA5A-1504-4DC4-B514-00C377423E7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0" name="Grupo 179">
                          <a:extLst>
                            <a:ext uri="{FF2B5EF4-FFF2-40B4-BE49-F238E27FC236}">
                              <a16:creationId xmlns:a16="http://schemas.microsoft.com/office/drawing/2014/main" id="{68B4610A-A91F-459F-A9C5-9FC624665516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182" name="Grupo 181">
                            <a:extLst>
                              <a:ext uri="{FF2B5EF4-FFF2-40B4-BE49-F238E27FC236}">
                                <a16:creationId xmlns:a16="http://schemas.microsoft.com/office/drawing/2014/main" id="{D794F6E3-A9E3-42A9-93AA-7B9E20AD922D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184" name="Oval 183">
                              <a:extLst>
                                <a:ext uri="{FF2B5EF4-FFF2-40B4-BE49-F238E27FC236}">
                                  <a16:creationId xmlns:a16="http://schemas.microsoft.com/office/drawing/2014/main" id="{90B634B0-4792-4A28-B92A-ACA35F17767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s-ES"/>
                              </a:defPPr>
                            </a:lstStyle>
                            <a:p>
                              <a:pPr algn="ctr" rtl="0"/>
                              <a:r>
                                <a:rPr lang="es-ES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185" name="Oval 184">
                              <a:extLst>
                                <a:ext uri="{FF2B5EF4-FFF2-40B4-BE49-F238E27FC236}">
                                  <a16:creationId xmlns:a16="http://schemas.microsoft.com/office/drawing/2014/main" id="{1B466310-2C61-42F1-81EB-2B5BF01B2267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s-ES"/>
                              </a:defPPr>
                            </a:lstStyle>
                            <a:p>
                              <a:pPr algn="ctr" rtl="0"/>
                              <a:r>
                                <a:rPr lang="es-ES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83" name="Oval 182">
                            <a:extLst>
                              <a:ext uri="{FF2B5EF4-FFF2-40B4-BE49-F238E27FC236}">
                                <a16:creationId xmlns:a16="http://schemas.microsoft.com/office/drawing/2014/main" id="{53A72A9A-79AE-4A89-8938-7A85E2248DE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es-ES"/>
                            </a:defPPr>
                          </a:lstStyle>
                          <a:p>
                            <a:pPr algn="ctr" rtl="0"/>
                            <a:r>
                              <a:rPr lang="es-E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1" name="Oval 180">
                          <a:extLst>
                            <a:ext uri="{FF2B5EF4-FFF2-40B4-BE49-F238E27FC236}">
                              <a16:creationId xmlns:a16="http://schemas.microsoft.com/office/drawing/2014/main" id="{02618DCD-5B83-4412-9D1A-968C246DCAC1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s-ES"/>
                          </a:defPPr>
                        </a:lstStyle>
                        <a:p>
                          <a:pPr algn="ctr" rtl="0"/>
                          <a:r>
                            <a:rPr lang="es-E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:a16="http://schemas.microsoft.com/office/drawing/2014/main" id="{29B173F9-A6EA-4B31-B4C6-3C8DE08F2F1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s-ES"/>
                        </a:defPPr>
                      </a:lstStyle>
                      <a:p>
                        <a:pPr algn="ctr" rtl="0"/>
                        <a:r>
                          <a:rPr lang="es-ES"/>
                          <a:t> </a:t>
                        </a:r>
                      </a:p>
                    </p:txBody>
                  </p:sp>
                </p:grp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466DB0E2-4B80-4A09-8BCA-9432E1E1DA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s-ES"/>
                      </a:defPPr>
                    </a:lstStyle>
                    <a:p>
                      <a:pPr algn="ctr" rtl="0"/>
                      <a:r>
                        <a:rPr lang="es-ES"/>
                        <a:t> </a:t>
                      </a:r>
                    </a:p>
                  </p:txBody>
                </p:sp>
              </p:grp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20D2F087-D77F-4913-922E-014FB9DEE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s-ES"/>
                    </a:defPPr>
                  </a:lstStyle>
                  <a:p>
                    <a:pPr algn="ctr" rtl="0"/>
                    <a:r>
                      <a:rPr lang="es-ES"/>
                      <a:t> </a:t>
                    </a:r>
                  </a:p>
                </p:txBody>
              </p:sp>
            </p:grp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DD44EC19-A244-4489-9CB8-0361CFBFD02F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C5C029E7-6D6D-4D14-8D8E-E407011AF097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A74D8A7-ACD3-40A3-918D-46DF99BF9F3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9C994ED9-5124-452B-986B-4782056BCFB3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8ADCBFB4-9F0A-40FB-A585-2728254E0A7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</p:grp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2E049E2-81A6-45F8-BA9F-DEA21400B1AD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r>
                  <a:rPr lang="es-ES"/>
                  <a:t> </a:t>
                </a:r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5F20D6C-6085-4D3F-9186-6895908C97B9}"/>
                </a:ext>
              </a:extLst>
            </p:cNvPr>
            <p:cNvSpPr/>
            <p:nvPr userDrawn="1"/>
          </p:nvSpPr>
          <p:spPr>
            <a:xfrm rot="16200000">
              <a:off x="506891" y="5335524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C56BE23-DE49-4D55-A6A0-DFE2A870120D}"/>
                </a:ext>
              </a:extLst>
            </p:cNvPr>
            <p:cNvSpPr/>
            <p:nvPr userDrawn="1"/>
          </p:nvSpPr>
          <p:spPr>
            <a:xfrm>
              <a:off x="2028658" y="6089528"/>
              <a:ext cx="2049251" cy="7684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CF3BD55-FF25-4CA9-8016-81AEB8AA43E8}"/>
                </a:ext>
              </a:extLst>
            </p:cNvPr>
            <p:cNvSpPr/>
            <p:nvPr userDrawn="1"/>
          </p:nvSpPr>
          <p:spPr>
            <a:xfrm>
              <a:off x="3838078" y="1859479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cxnSp>
          <p:nvCxnSpPr>
            <p:cNvPr id="77" name="Conector recto 76">
              <a:extLst>
                <a:ext uri="{FF2B5EF4-FFF2-40B4-BE49-F238E27FC236}">
                  <a16:creationId xmlns:a16="http://schemas.microsoft.com/office/drawing/2014/main" id="{DE09EA6C-7AC2-47BE-95B8-4D3412867B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1990665"/>
              <a:ext cx="4023360" cy="3389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4771" y="576943"/>
            <a:ext cx="6449786" cy="2785508"/>
          </a:xfrm>
        </p:spPr>
        <p:txBody>
          <a:bodyPr rtlCol="0" anchor="b">
            <a:normAutofit/>
          </a:bodyPr>
          <a:lstStyle>
            <a:lvl1pPr algn="l">
              <a:defRPr lang="es-ES" sz="48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/>
              <a:t>Haga clic para AGREGAR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B00591F-8CE8-B626-C81A-6C960B2BAE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4772" y="3373686"/>
            <a:ext cx="6449785" cy="1029586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es-ES" sz="2400">
                <a:solidFill>
                  <a:schemeClr val="tx2"/>
                </a:solidFill>
              </a:defRPr>
            </a:lvl1pPr>
            <a:lvl2pPr marL="457200" indent="0" algn="ctr">
              <a:buNone/>
              <a:defRPr lang="es-ES" sz="2000"/>
            </a:lvl2pPr>
            <a:lvl3pPr marL="914400" indent="0" algn="ctr">
              <a:buNone/>
              <a:defRPr lang="es-ES" sz="1800"/>
            </a:lvl3pPr>
            <a:lvl4pPr marL="1371600" indent="0" algn="ctr">
              <a:buNone/>
              <a:defRPr lang="es-ES" sz="1600"/>
            </a:lvl4pPr>
            <a:lvl5pPr marL="1828800" indent="0" algn="ctr">
              <a:buNone/>
              <a:defRPr lang="es-ES" sz="1600"/>
            </a:lvl5pPr>
            <a:lvl6pPr marL="2286000" indent="0" algn="ctr">
              <a:buNone/>
              <a:defRPr lang="es-ES" sz="1600"/>
            </a:lvl6pPr>
            <a:lvl7pPr marL="2743200" indent="0" algn="ctr">
              <a:buNone/>
              <a:defRPr lang="es-ES" sz="1600"/>
            </a:lvl7pPr>
            <a:lvl8pPr marL="3200400" indent="0" algn="ctr">
              <a:buNone/>
              <a:defRPr lang="es-ES" sz="1600"/>
            </a:lvl8pPr>
            <a:lvl9pPr marL="3657600" indent="0" algn="ctr">
              <a:buNone/>
              <a:defRPr lang="es-ES" sz="1600"/>
            </a:lvl9pPr>
          </a:lstStyle>
          <a:p>
            <a:pPr rtl="0"/>
            <a:r>
              <a:rPr lang="es-ES"/>
              <a:t>Haga clic para agregar un subtítulo</a:t>
            </a:r>
          </a:p>
        </p:txBody>
      </p:sp>
      <p:sp>
        <p:nvSpPr>
          <p:cNvPr id="192" name="Marcador de fecha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1" y="6353175"/>
            <a:ext cx="1097280" cy="365125"/>
          </a:xfrm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fld id="{3DE257B0-0B1B-40C0-890E-3AB8D284D4F0}" type="datetime1">
              <a:rPr lang="es-ES" smtClean="0"/>
              <a:t>04/12/2025</a:t>
            </a:fld>
            <a:endParaRPr lang="es-ES" dirty="0"/>
          </a:p>
        </p:txBody>
      </p:sp>
      <p:sp>
        <p:nvSpPr>
          <p:cNvPr id="193" name="Marcador de pie de página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194" name="Marcador de número de diapositiva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2847"/>
            <a:ext cx="457200" cy="365125"/>
          </a:xfrm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77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5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ntenidos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736" y="896112"/>
            <a:ext cx="9389288" cy="1362456"/>
          </a:xfrm>
        </p:spPr>
        <p:txBody>
          <a:bodyPr rtlCol="0" anchor="t" anchorCtr="0"/>
          <a:lstStyle>
            <a:lvl1pPr>
              <a:defRPr lang="es-ES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12" name="Imagen 11" descr="Un patrón seleccionado blanco y negro&#10;&#10;Descripción generada automáticamente con confianza baja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26" name="Gráfico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31" name="Gráfico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Marcador de fecha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35" y="6353175"/>
            <a:ext cx="1097280" cy="365125"/>
          </a:xfrm>
        </p:spPr>
        <p:txBody>
          <a:bodyPr rtlCol="0"/>
          <a:lstStyle>
            <a:lvl1pPr>
              <a:defRPr lang="es-ES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9177C618-E189-48F5-8AD3-BDEBDEC3F89A}" type="datetime1">
              <a:rPr lang="es-ES" smtClean="0"/>
              <a:t>04/12/2025</a:t>
            </a:fld>
            <a:endParaRPr lang="es-ES" dirty="0"/>
          </a:p>
        </p:txBody>
      </p:sp>
      <p:sp>
        <p:nvSpPr>
          <p:cNvPr id="33" name="Marcador de pie de página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 rtlCol="0"/>
          <a:lstStyle>
            <a:lvl1pPr>
              <a:defRPr lang="es-ES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34" name="Marcador de número de diapositiva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135D7B7-20E9-ADCF-4417-B443AF3112F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1734" y="2590800"/>
            <a:ext cx="4515035" cy="350520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lang="es-ES" sz="1800"/>
            </a:lvl1pPr>
            <a:lvl2pPr marL="457200">
              <a:lnSpc>
                <a:spcPts val="2000"/>
              </a:lnSpc>
              <a:defRPr lang="es-ES" sz="1800"/>
            </a:lvl2pPr>
            <a:lvl3pPr marL="914400">
              <a:lnSpc>
                <a:spcPts val="2000"/>
              </a:lnSpc>
              <a:defRPr lang="es-ES" sz="1800"/>
            </a:lvl3pPr>
            <a:lvl4pPr marL="1371600">
              <a:lnSpc>
                <a:spcPts val="2000"/>
              </a:lnSpc>
              <a:defRPr lang="es-ES" sz="1800"/>
            </a:lvl4pPr>
            <a:lvl5pPr marL="1828800">
              <a:lnSpc>
                <a:spcPts val="2000"/>
              </a:lnSpc>
              <a:defRPr lang="es-ES" sz="18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5D4468C5-0B68-8408-80C5-F8681CA9891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645989" y="2590800"/>
            <a:ext cx="4515035" cy="350520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lang="es-ES" sz="1800"/>
            </a:lvl1pPr>
            <a:lvl2pPr marL="457200">
              <a:lnSpc>
                <a:spcPts val="2000"/>
              </a:lnSpc>
              <a:defRPr lang="es-ES" sz="1800"/>
            </a:lvl2pPr>
            <a:lvl3pPr marL="914400">
              <a:lnSpc>
                <a:spcPts val="2000"/>
              </a:lnSpc>
              <a:defRPr lang="es-ES" sz="1800"/>
            </a:lvl3pPr>
            <a:lvl4pPr marL="1371600">
              <a:lnSpc>
                <a:spcPts val="2000"/>
              </a:lnSpc>
              <a:defRPr lang="es-ES" sz="1800"/>
            </a:lvl4pPr>
            <a:lvl5pPr marL="1828800">
              <a:lnSpc>
                <a:spcPts val="2000"/>
              </a:lnSpc>
              <a:defRPr lang="es-ES" sz="18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98881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ntenidos 2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áfico 25">
            <a:extLst>
              <a:ext uri="{FF2B5EF4-FFF2-40B4-BE49-F238E27FC236}">
                <a16:creationId xmlns:a16="http://schemas.microsoft.com/office/drawing/2014/main" id="{E1BC9BFE-80C0-4DA9-92DB-070C41E41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403102" y="-983359"/>
            <a:ext cx="2029968" cy="2029968"/>
          </a:xfrm>
          <a:prstGeom prst="rect">
            <a:avLst/>
          </a:prstGeom>
        </p:spPr>
      </p:pic>
      <p:sp>
        <p:nvSpPr>
          <p:cNvPr id="8" name="Rectángulo 23">
            <a:extLst>
              <a:ext uri="{FF2B5EF4-FFF2-40B4-BE49-F238E27FC236}">
                <a16:creationId xmlns:a16="http://schemas.microsoft.com/office/drawing/2014/main" id="{F5ED01E4-35BF-4165-86B2-E3BDFD91D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8190">
            <a:off x="-1025089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B7E6DD28-C71B-4484-973A-D12A27730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407892" y="1900474"/>
            <a:ext cx="2029968" cy="2029968"/>
          </a:xfrm>
          <a:prstGeom prst="rect">
            <a:avLst/>
          </a:prstGeom>
        </p:spPr>
      </p:pic>
      <p:sp>
        <p:nvSpPr>
          <p:cNvPr id="11" name="Rectángulo 23">
            <a:extLst>
              <a:ext uri="{FF2B5EF4-FFF2-40B4-BE49-F238E27FC236}">
                <a16:creationId xmlns:a16="http://schemas.microsoft.com/office/drawing/2014/main" id="{AB403917-256D-4254-A12F-F8BD19470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413443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EB06A536-5FCB-4761-9EFF-D54BE44B1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-1021285" y="3355869"/>
            <a:ext cx="2029968" cy="2029968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3B73C61F-3D48-4791-8280-D98D2C01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1859807" y="3357927"/>
            <a:ext cx="2029968" cy="2029968"/>
          </a:xfrm>
          <a:prstGeom prst="rect">
            <a:avLst/>
          </a:prstGeom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94213EEF-F759-4045-9F53-49C1B4ECE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7411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</p:grpSp>
      <p:sp>
        <p:nvSpPr>
          <p:cNvPr id="101" name="Forma libre: Forma 100">
            <a:extLst>
              <a:ext uri="{FF2B5EF4-FFF2-40B4-BE49-F238E27FC236}">
                <a16:creationId xmlns:a16="http://schemas.microsoft.com/office/drawing/2014/main" id="{788A3CD7-1915-41CF-9FB5-E6FEDCA8F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3659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163" name="Forma libre: Forma 162">
            <a:extLst>
              <a:ext uri="{FF2B5EF4-FFF2-40B4-BE49-F238E27FC236}">
                <a16:creationId xmlns:a16="http://schemas.microsoft.com/office/drawing/2014/main" id="{FEE07693-1822-40D4-88A4-0F663C787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5546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8142DAF-BE54-C239-5685-89D55E027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440" y="896111"/>
            <a:ext cx="7889768" cy="2039341"/>
          </a:xfrm>
        </p:spPr>
        <p:txBody>
          <a:bodyPr rtlCol="0" anchor="t" anchorCtr="0"/>
          <a:lstStyle>
            <a:lvl1pPr>
              <a:defRPr lang="es-ES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5A2EBD71-EB16-773C-A6CB-C6E1259AE70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20440" y="3259056"/>
            <a:ext cx="2994660" cy="3006531"/>
          </a:xfrm>
        </p:spPr>
        <p:txBody>
          <a:bodyPr rtlCol="0"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lang="es-ES" sz="1800"/>
            </a:lvl1pPr>
            <a:lvl2pPr>
              <a:lnSpc>
                <a:spcPts val="2000"/>
              </a:lnSpc>
              <a:defRPr lang="es-ES" sz="1800"/>
            </a:lvl2pPr>
            <a:lvl3pPr>
              <a:lnSpc>
                <a:spcPts val="2000"/>
              </a:lnSpc>
              <a:defRPr lang="es-ES" sz="1800"/>
            </a:lvl3pPr>
            <a:lvl4pPr>
              <a:lnSpc>
                <a:spcPts val="2000"/>
              </a:lnSpc>
              <a:defRPr lang="es-ES" sz="1800"/>
            </a:lvl4pPr>
            <a:lvl5pPr>
              <a:lnSpc>
                <a:spcPts val="2000"/>
              </a:lnSpc>
              <a:defRPr lang="es-ES" sz="18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56944BE1-9937-7EA2-AA56-336B8D5CA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26432" y="3253740"/>
            <a:ext cx="4580088" cy="3006531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buNone/>
              <a:defRPr lang="es-ES" sz="1800"/>
            </a:lvl1pPr>
            <a:lvl2pPr marL="457200">
              <a:lnSpc>
                <a:spcPts val="2000"/>
              </a:lnSpc>
              <a:defRPr lang="es-ES" sz="1800"/>
            </a:lvl2pPr>
            <a:lvl3pPr marL="914400">
              <a:lnSpc>
                <a:spcPts val="2000"/>
              </a:lnSpc>
              <a:defRPr lang="es-ES" sz="1800"/>
            </a:lvl3pPr>
            <a:lvl4pPr marL="1371600">
              <a:lnSpc>
                <a:spcPts val="2000"/>
              </a:lnSpc>
              <a:defRPr lang="es-ES" sz="1800"/>
            </a:lvl4pPr>
            <a:lvl5pPr marL="1828800">
              <a:lnSpc>
                <a:spcPts val="2000"/>
              </a:lnSpc>
              <a:defRPr lang="es-ES" sz="18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209" name="Marcador de fecha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723" y="6353175"/>
            <a:ext cx="1097280" cy="365125"/>
          </a:xfrm>
        </p:spPr>
        <p:txBody>
          <a:bodyPr rtlCol="0"/>
          <a:lstStyle>
            <a:lvl1pPr>
              <a:defRPr lang="es-ES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40EB7AE-9D04-44B1-A2AD-3158528BDC2A}" type="datetime1">
              <a:rPr lang="es-ES" smtClean="0"/>
              <a:t>04/12/2025</a:t>
            </a:fld>
            <a:endParaRPr lang="es-ES" dirty="0"/>
          </a:p>
        </p:txBody>
      </p:sp>
      <p:sp>
        <p:nvSpPr>
          <p:cNvPr id="210" name="Marcador de pie de página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161" y="6350000"/>
            <a:ext cx="2286000" cy="365125"/>
          </a:xfrm>
        </p:spPr>
        <p:txBody>
          <a:bodyPr rtlCol="0"/>
          <a:lstStyle>
            <a:lvl1pPr>
              <a:defRPr lang="es-ES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211" name="Marcador de número de diapositiva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9320" y="6356350"/>
            <a:ext cx="457200" cy="365125"/>
          </a:xfrm>
        </p:spPr>
        <p:txBody>
          <a:bodyPr rtlCol="0"/>
          <a:lstStyle>
            <a:lvl1pPr>
              <a:defRPr lang="es-ES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151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+ imag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7877" y="898524"/>
            <a:ext cx="7606895" cy="2029967"/>
          </a:xfrm>
        </p:spPr>
        <p:txBody>
          <a:bodyPr rtlCol="0" anchor="t" anchorCtr="0"/>
          <a:lstStyle>
            <a:lvl1pPr>
              <a:defRPr lang="es-ES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27" name="Marcador de posición de imagen 26">
            <a:extLst>
              <a:ext uri="{FF2B5EF4-FFF2-40B4-BE49-F238E27FC236}">
                <a16:creationId xmlns:a16="http://schemas.microsoft.com/office/drawing/2014/main" id="{01CF25F4-1889-5FE4-9BE0-413C509639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1337" y="9212"/>
            <a:ext cx="2029967" cy="4850544"/>
          </a:xfrm>
          <a:custGeom>
            <a:avLst/>
            <a:gdLst>
              <a:gd name="connsiteX0" fmla="*/ 0 w 2029967"/>
              <a:gd name="connsiteY0" fmla="*/ 0 h 4850544"/>
              <a:gd name="connsiteX1" fmla="*/ 2029967 w 2029967"/>
              <a:gd name="connsiteY1" fmla="*/ 0 h 4850544"/>
              <a:gd name="connsiteX2" fmla="*/ 2029967 w 2029967"/>
              <a:gd name="connsiteY2" fmla="*/ 4850544 h 4850544"/>
              <a:gd name="connsiteX3" fmla="*/ 2025599 w 2029967"/>
              <a:gd name="connsiteY3" fmla="*/ 4850544 h 4850544"/>
              <a:gd name="connsiteX4" fmla="*/ 2 w 2029967"/>
              <a:gd name="connsiteY4" fmla="*/ 2824947 h 4850544"/>
              <a:gd name="connsiteX5" fmla="*/ 2 w 2029967"/>
              <a:gd name="connsiteY5" fmla="*/ 4850544 h 4850544"/>
              <a:gd name="connsiteX6" fmla="*/ 0 w 2029967"/>
              <a:gd name="connsiteY6" fmla="*/ 4850544 h 48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9967" h="4850544">
                <a:moveTo>
                  <a:pt x="0" y="0"/>
                </a:moveTo>
                <a:lnTo>
                  <a:pt x="2029967" y="0"/>
                </a:lnTo>
                <a:lnTo>
                  <a:pt x="2029967" y="4850544"/>
                </a:lnTo>
                <a:lnTo>
                  <a:pt x="2025599" y="4850544"/>
                </a:lnTo>
                <a:lnTo>
                  <a:pt x="2" y="2824947"/>
                </a:lnTo>
                <a:lnTo>
                  <a:pt x="2" y="4850544"/>
                </a:lnTo>
                <a:lnTo>
                  <a:pt x="0" y="4850544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l">
              <a:buNone/>
              <a:defRPr lang="es-ES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en el icono para insertar una imagen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9CC28908-2548-441C-BE9D-8728E1FC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4863266"/>
            <a:ext cx="2029968" cy="2004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731DC170-FB16-45F8-B62C-DCAB2B9AC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8" y="5865203"/>
            <a:ext cx="2019299" cy="999451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ADE2E4A5-BFB0-8F89-C606-A1581EB9FC6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803953" y="3259138"/>
            <a:ext cx="7615274" cy="2978150"/>
          </a:xfrm>
        </p:spPr>
        <p:txBody>
          <a:bodyPr rtlCol="0"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lang="es-ES" sz="1800">
                <a:solidFill>
                  <a:schemeClr val="tx2"/>
                </a:solidFill>
              </a:defRPr>
            </a:lvl1pPr>
            <a:lvl2pPr marL="685800">
              <a:lnSpc>
                <a:spcPts val="2000"/>
              </a:lnSpc>
              <a:defRPr lang="es-ES" sz="1800">
                <a:solidFill>
                  <a:schemeClr val="tx2"/>
                </a:solidFill>
              </a:defRPr>
            </a:lvl2pPr>
            <a:lvl3pPr marL="1143000">
              <a:lnSpc>
                <a:spcPts val="2000"/>
              </a:lnSpc>
              <a:defRPr lang="es-ES" sz="1800">
                <a:solidFill>
                  <a:schemeClr val="tx2"/>
                </a:solidFill>
              </a:defRPr>
            </a:lvl3pPr>
            <a:lvl4pPr marL="1600200">
              <a:lnSpc>
                <a:spcPts val="2000"/>
              </a:lnSpc>
              <a:defRPr lang="es-ES" sz="1800">
                <a:solidFill>
                  <a:schemeClr val="tx2"/>
                </a:solidFill>
              </a:defRPr>
            </a:lvl4pPr>
            <a:lvl5pPr marL="2057400">
              <a:lnSpc>
                <a:spcPts val="2000"/>
              </a:lnSpc>
              <a:defRPr lang="es-ES" sz="18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69" name="Marcador de fecha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3953" y="6353175"/>
            <a:ext cx="1097280" cy="365125"/>
          </a:xfrm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fld id="{493E32AF-3FCE-46D9-8013-32EEE691EE0A}" type="datetime1">
              <a:rPr lang="es-ES" smtClean="0"/>
              <a:t>04/12/2025</a:t>
            </a:fld>
            <a:endParaRPr lang="es-ES" dirty="0"/>
          </a:p>
        </p:txBody>
      </p:sp>
      <p:sp>
        <p:nvSpPr>
          <p:cNvPr id="70" name="Marcador de pie de página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8630" y="6350000"/>
            <a:ext cx="2286000" cy="365125"/>
          </a:xfrm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71" name="Marcador de número de diapositiva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027" y="6356350"/>
            <a:ext cx="457200" cy="365125"/>
          </a:xfrm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378F81CD-65D4-6CA1-E2C2-34DF58B56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19657A-6BE9-88F7-BE4C-6BF3C13F7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B2BB8E-26BE-8FBF-1C62-4F4285819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64BEFA-BF82-8BAF-1977-518DCAB0F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14C6E7FC-E03B-5EE2-7126-8CC1FBCB9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9957EF-0F68-275E-1FFC-87388D717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ECEEA3-55C1-1632-4F14-7E57A8026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A6290E86-B21F-0C88-099F-07B046CA1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26" name="Rectángulo 23">
            <a:extLst>
              <a:ext uri="{FF2B5EF4-FFF2-40B4-BE49-F238E27FC236}">
                <a16:creationId xmlns:a16="http://schemas.microsoft.com/office/drawing/2014/main" id="{E489F066-AA0F-D3C7-739B-15808100E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283415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55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s-ES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3DAC8E4-6DEF-4C1E-98BC-5D4BE770117D}" type="datetime1">
              <a:rPr lang="es-ES" smtClean="0"/>
              <a:t>04/12/2025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s-ES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s-ES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66" r:id="rId2"/>
    <p:sldLayoutId id="2147483704" r:id="rId3"/>
    <p:sldLayoutId id="2147483702" r:id="rId4"/>
    <p:sldLayoutId id="2147483678" r:id="rId5"/>
    <p:sldLayoutId id="2147483681" r:id="rId6"/>
    <p:sldLayoutId id="2147483696" r:id="rId7"/>
    <p:sldLayoutId id="2147483691" r:id="rId8"/>
    <p:sldLayoutId id="2147483677" r:id="rId9"/>
    <p:sldLayoutId id="2147483699" r:id="rId10"/>
    <p:sldLayoutId id="2147483685" r:id="rId11"/>
    <p:sldLayoutId id="2147483676" r:id="rId12"/>
    <p:sldLayoutId id="214748364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ES"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lang="es-ES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lang="es-E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2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772" y="677918"/>
            <a:ext cx="6856292" cy="3590596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pPr rtl="0"/>
            <a:r>
              <a:rPr lang="es-ES" dirty="0"/>
              <a:t>TALLER DE ANSIEDAD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AC00C0D-4CA0-5AA4-33BF-F86B84998C88}"/>
              </a:ext>
            </a:extLst>
          </p:cNvPr>
          <p:cNvSpPr txBox="1"/>
          <p:nvPr/>
        </p:nvSpPr>
        <p:spPr>
          <a:xfrm>
            <a:off x="6907696" y="5277678"/>
            <a:ext cx="50490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chemeClr val="bg1"/>
                </a:solidFill>
              </a:rPr>
              <a:t>Benjamín Coloma Pedraza</a:t>
            </a:r>
          </a:p>
          <a:p>
            <a:pPr algn="ctr"/>
            <a:r>
              <a:rPr lang="es-CL" dirty="0">
                <a:solidFill>
                  <a:schemeClr val="bg1"/>
                </a:solidFill>
              </a:rPr>
              <a:t>Psicoeducación en la </a:t>
            </a:r>
            <a:r>
              <a:rPr lang="es-CL" dirty="0" err="1">
                <a:solidFill>
                  <a:schemeClr val="bg1"/>
                </a:solidFill>
              </a:rPr>
              <a:t>comunida</a:t>
            </a:r>
            <a:r>
              <a:rPr lang="es-419" dirty="0">
                <a:solidFill>
                  <a:schemeClr val="bg1"/>
                </a:solidFill>
              </a:rPr>
              <a:t>d</a:t>
            </a:r>
          </a:p>
          <a:p>
            <a:pPr algn="ctr"/>
            <a:r>
              <a:rPr lang="es-419" dirty="0">
                <a:solidFill>
                  <a:schemeClr val="bg1"/>
                </a:solidFill>
              </a:rPr>
              <a:t>Diplomado en psiquiatría y salud mental, manejo de situaciones críticas de salud mental, medicina del sueño, TEA y TDAH.</a:t>
            </a:r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96112"/>
            <a:ext cx="6059423" cy="1988706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 dirty="0"/>
              <a:t>1. TERAPIA PSICOLÓGICA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62000" y="2483040"/>
            <a:ext cx="6597650" cy="4023267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es-ES"/>
            </a:defPPr>
          </a:lstStyle>
          <a:p>
            <a:pPr algn="just"/>
            <a:r>
              <a:rPr lang="es-MX" sz="2000" dirty="0"/>
              <a:t>El psicólogo te ayudará a poner en marcha algunas estrategias, tales como: 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• Entender qué te pasa.</a:t>
            </a:r>
          </a:p>
          <a:p>
            <a:pPr algn="just"/>
            <a:r>
              <a:rPr lang="es-MX" sz="2000" dirty="0"/>
              <a:t>• Bajar la ansiedad.</a:t>
            </a:r>
          </a:p>
          <a:p>
            <a:pPr algn="just"/>
            <a:r>
              <a:rPr lang="es-MX" sz="2000" dirty="0"/>
              <a:t>• Controlar tus pensamientos.</a:t>
            </a:r>
          </a:p>
          <a:p>
            <a:pPr algn="just"/>
            <a:r>
              <a:rPr lang="es-MX" sz="2000" dirty="0"/>
              <a:t>• Cambiar las cosas que haces.</a:t>
            </a:r>
          </a:p>
          <a:p>
            <a:pPr algn="just"/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AC050D-BAF4-C23C-F8EC-24DEC429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B5CEABB6-07DC-46E8-9B57-56EC44A396E5}" type="slidenum">
              <a:rPr lang="es-ES" smtClean="0"/>
              <a:pPr rtl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714D6-246A-EEAB-D525-B7A7D4B3B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D22245-1276-89D6-7DA5-1260DF85B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ESTRATEGIAS</a:t>
            </a:r>
            <a:endParaRPr lang="es-419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2E9F82-9956-89A9-3DD2-0CCE71F7D0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" y="2307868"/>
            <a:ext cx="10663375" cy="4304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419" sz="2800" dirty="0"/>
              <a:t>a. Entender la ansiedad. Podrías usar </a:t>
            </a:r>
            <a:r>
              <a:rPr lang="es-MX" sz="2800" dirty="0"/>
              <a:t>un diario de la ansiedad y el termómetro de la ansiedad.</a:t>
            </a:r>
          </a:p>
          <a:p>
            <a:pPr marL="0" indent="0">
              <a:buNone/>
            </a:pPr>
            <a:r>
              <a:rPr lang="es-419" sz="2800" dirty="0"/>
              <a:t>b. Hacer actividades para bajar la ansiedad.</a:t>
            </a:r>
          </a:p>
          <a:p>
            <a:pPr marL="0" indent="0">
              <a:buNone/>
            </a:pPr>
            <a:r>
              <a:rPr lang="es-419" sz="2800" dirty="0"/>
              <a:t>c. Cambiar tus pensamientos.</a:t>
            </a:r>
          </a:p>
          <a:p>
            <a:pPr marL="0" indent="0">
              <a:buNone/>
            </a:pPr>
            <a:r>
              <a:rPr lang="es-419" sz="2800" dirty="0"/>
              <a:t>d. Cambiar tu forma de hacer las cosas.</a:t>
            </a:r>
            <a:endParaRPr lang="es-ES" sz="280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D4A490-B10D-0CA8-F767-64B8940BD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s-ES" smtClean="0"/>
              <a:pPr rtl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6346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0194D-5029-25DF-637C-FD7178EC5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5FAB8D-2C3E-F35D-0B66-2AB98984A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55" y="896112"/>
            <a:ext cx="10665845" cy="1325563"/>
          </a:xfrm>
        </p:spPr>
        <p:txBody>
          <a:bodyPr anchor="t">
            <a:normAutofit/>
          </a:bodyPr>
          <a:lstStyle/>
          <a:p>
            <a:r>
              <a:rPr lang="es-CL" dirty="0"/>
              <a:t>a. Entender la ansiedad</a:t>
            </a:r>
            <a:endParaRPr lang="es-419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470B986-6EA9-D920-65CF-C84D109D5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es-ES" smtClean="0"/>
              <a:pPr rtl="0">
                <a:spcAft>
                  <a:spcPts val="600"/>
                </a:spcAft>
              </a:pPr>
              <a:t>12</a:t>
            </a:fld>
            <a:endParaRPr lang="es-ES"/>
          </a:p>
        </p:txBody>
      </p:sp>
      <p:graphicFrame>
        <p:nvGraphicFramePr>
          <p:cNvPr id="13" name="Marcador de texto 2">
            <a:extLst>
              <a:ext uri="{FF2B5EF4-FFF2-40B4-BE49-F238E27FC236}">
                <a16:creationId xmlns:a16="http://schemas.microsoft.com/office/drawing/2014/main" id="{9D4683D3-38AF-9269-B36C-2EAF3E2F29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1712834"/>
              </p:ext>
            </p:extLst>
          </p:nvPr>
        </p:nvGraphicFramePr>
        <p:xfrm>
          <a:off x="762000" y="2417763"/>
          <a:ext cx="10665845" cy="3678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184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EC074-ECB0-FA7E-38D4-193B195AC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9491F96-2F51-DD82-8F2A-1FECB481A7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74" t="1226" r="3048" b="1765"/>
          <a:stretch>
            <a:fillRect/>
          </a:stretch>
        </p:blipFill>
        <p:spPr>
          <a:xfrm>
            <a:off x="-1" y="0"/>
            <a:ext cx="5963445" cy="6858000"/>
          </a:xfrm>
          <a:prstGeom prst="rect">
            <a:avLst/>
          </a:prstGeom>
          <a:noFill/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DFC436D-A4AB-5057-EE03-582215552A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8556" y="838786"/>
            <a:ext cx="5177964" cy="5517564"/>
          </a:xfrm>
        </p:spPr>
        <p:txBody>
          <a:bodyPr>
            <a:normAutofit/>
          </a:bodyPr>
          <a:lstStyle/>
          <a:p>
            <a:pPr algn="just"/>
            <a:r>
              <a:rPr lang="es-419" sz="2000" dirty="0"/>
              <a:t>Te ayuda a conocer </a:t>
            </a:r>
            <a:r>
              <a:rPr lang="es-MX" sz="2000" dirty="0"/>
              <a:t>lo que te crea ansiedad </a:t>
            </a:r>
            <a:r>
              <a:rPr lang="es-419" sz="2000" dirty="0"/>
              <a:t>y a aprender a controlarla.</a:t>
            </a:r>
          </a:p>
          <a:p>
            <a:pPr algn="just"/>
            <a:endParaRPr lang="es-419" sz="2000" dirty="0"/>
          </a:p>
          <a:p>
            <a:pPr algn="just"/>
            <a:r>
              <a:rPr lang="es-419" sz="2000" dirty="0"/>
              <a:t>Durante unas semanas, puedes anotar la siguiente información </a:t>
            </a:r>
            <a:r>
              <a:rPr lang="es-MX" sz="2000" dirty="0"/>
              <a:t>en tu diario de la ansiedad:</a:t>
            </a:r>
          </a:p>
          <a:p>
            <a:pPr algn="just"/>
            <a:endParaRPr lang="es-MX" sz="2000" dirty="0"/>
          </a:p>
          <a:p>
            <a:pPr algn="just"/>
            <a:r>
              <a:rPr lang="es-419" sz="2000" dirty="0"/>
              <a:t>• Los momentos </a:t>
            </a:r>
            <a:r>
              <a:rPr lang="es-MX" sz="2000" dirty="0"/>
              <a:t>en los que sientes nervios.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• Qué notas en tu cuerpo.</a:t>
            </a:r>
          </a:p>
          <a:p>
            <a:pPr algn="just"/>
            <a:endParaRPr lang="es-MX" sz="2000" dirty="0"/>
          </a:p>
          <a:p>
            <a:pPr algn="just"/>
            <a:r>
              <a:rPr lang="es-419" sz="2000" dirty="0"/>
              <a:t>• Qué haces para mejorar.</a:t>
            </a:r>
            <a:endParaRPr lang="en-US" sz="200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C84528C-0BF6-66D1-98F6-2770B1768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9320" y="6356350"/>
            <a:ext cx="457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es-ES" smtClean="0"/>
              <a:pPr rtl="0">
                <a:spcAft>
                  <a:spcPts val="600"/>
                </a:spcAft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396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E23B8-40E2-E6B5-803A-866D9CB03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764089-4D39-B873-0A29-1C0124345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992" y="2303584"/>
            <a:ext cx="7653528" cy="2250832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pPr algn="ctr" rtl="0"/>
            <a:r>
              <a:rPr lang="es-ES" sz="4800" dirty="0"/>
              <a:t>CUADERNILLO</a:t>
            </a:r>
            <a:br>
              <a:rPr lang="es-ES" sz="4800" dirty="0"/>
            </a:br>
            <a:br>
              <a:rPr lang="es-ES" sz="4800" dirty="0"/>
            </a:br>
            <a:r>
              <a:rPr lang="es-ES" sz="4800" dirty="0"/>
              <a:t>página 2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9F58873D-BFF3-8449-C926-945A20E0A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B5CEABB6-07DC-46E8-9B57-56EC44A396E5}" type="slidenum">
              <a:rPr lang="es-ES" smtClean="0"/>
              <a:pPr rtl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1598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5CD61DE-E757-4C77-DAE1-B5365FACA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s-ES" smtClean="0"/>
              <a:pPr rtl="0"/>
              <a:t>15</a:t>
            </a:fld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3D9A0C3-3396-F1B9-55DF-5F79FEEF7955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99A494C-ECFD-B5EA-EBF4-1C6DB61D6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954" y="0"/>
            <a:ext cx="6754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04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F94D1-7022-FF02-5ECA-9467CDDC6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1ED4531-3437-2583-4EF6-0C15A39F07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8556" y="838786"/>
            <a:ext cx="5177964" cy="5517564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/>
              <a:t>El termómetro de la ansiedad te puede ayudar a saber cómo te sientes.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/>
              <a:t>Además, puede darte ideas para hacer cosas que te ayuden a mejorar.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/>
              <a:t>Distingue cinco colores. </a:t>
            </a:r>
          </a:p>
          <a:p>
            <a:pPr algn="just"/>
            <a:endParaRPr lang="es-MX" sz="2000" dirty="0"/>
          </a:p>
          <a:p>
            <a:pPr algn="just"/>
            <a:endParaRPr lang="en-US" sz="200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FDDBBCA-15EB-595E-3328-9390D21B5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9320" y="6356350"/>
            <a:ext cx="457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es-ES" smtClean="0"/>
              <a:pPr rtl="0">
                <a:spcAft>
                  <a:spcPts val="600"/>
                </a:spcAft>
              </a:pPr>
              <a:t>16</a:t>
            </a:fld>
            <a:endParaRPr lang="es-ES"/>
          </a:p>
        </p:txBody>
      </p:sp>
      <p:pic>
        <p:nvPicPr>
          <p:cNvPr id="1026" name="Picture 2" descr="Termómetro médico Digital PNG transparente - StickPNG">
            <a:extLst>
              <a:ext uri="{FF2B5EF4-FFF2-40B4-BE49-F238E27FC236}">
                <a16:creationId xmlns:a16="http://schemas.microsoft.com/office/drawing/2014/main" id="{F32B77AE-5851-E33A-81FF-1F6093442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789" y="375136"/>
            <a:ext cx="6019214" cy="601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6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D76EF-3CE9-6D91-F722-AB23E9CF3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66DB96-1FC0-CCEA-DE62-EBE48235A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992" y="2303584"/>
            <a:ext cx="7653528" cy="2250832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pPr algn="ctr" rtl="0"/>
            <a:r>
              <a:rPr lang="es-ES" sz="4800" dirty="0"/>
              <a:t>CUADERNILLO</a:t>
            </a:r>
            <a:br>
              <a:rPr lang="es-ES" sz="4800" dirty="0"/>
            </a:br>
            <a:br>
              <a:rPr lang="es-ES" sz="4800" dirty="0"/>
            </a:br>
            <a:r>
              <a:rPr lang="es-ES" sz="4800" dirty="0"/>
              <a:t>página 3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4CA7F8CC-04D9-DCE8-7F1B-A501412D4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B5CEABB6-07DC-46E8-9B57-56EC44A396E5}" type="slidenum">
              <a:rPr lang="es-ES" smtClean="0"/>
              <a:pPr rtl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0544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8B3F4-974A-1F55-599C-7121B4FE1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01C624C-68C8-FA70-2466-B80A39450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s-ES" smtClean="0"/>
              <a:pPr rtl="0"/>
              <a:t>18</a:t>
            </a:fld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1E8FF89-BB98-955E-E52C-538546700EDC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AD01EF-48DD-7C8C-34D4-7DDEC14CF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840" y="0"/>
            <a:ext cx="5578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99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2CCD2-4311-443F-D034-3D20A3D90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8778DE-5AD7-00F5-DFD8-6B7BA97E9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55" y="896112"/>
            <a:ext cx="10665845" cy="1325563"/>
          </a:xfrm>
        </p:spPr>
        <p:txBody>
          <a:bodyPr anchor="t">
            <a:normAutofit/>
          </a:bodyPr>
          <a:lstStyle/>
          <a:p>
            <a:r>
              <a:rPr lang="es-CL" dirty="0"/>
              <a:t>B. HACER ACTIVIDADES PARA BAJAR LA ANSIEDAD</a:t>
            </a:r>
            <a:endParaRPr lang="es-419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A71DB62-00A5-8520-AC22-73BF25F3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es-ES" smtClean="0"/>
              <a:pPr rtl="0">
                <a:spcAft>
                  <a:spcPts val="600"/>
                </a:spcAft>
              </a:pPr>
              <a:t>19</a:t>
            </a:fld>
            <a:endParaRPr lang="es-ES"/>
          </a:p>
        </p:txBody>
      </p:sp>
      <p:graphicFrame>
        <p:nvGraphicFramePr>
          <p:cNvPr id="13" name="Marcador de texto 2">
            <a:extLst>
              <a:ext uri="{FF2B5EF4-FFF2-40B4-BE49-F238E27FC236}">
                <a16:creationId xmlns:a16="http://schemas.microsoft.com/office/drawing/2014/main" id="{F4C6B1D8-E463-0422-7D06-A968056177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2214378"/>
              </p:ext>
            </p:extLst>
          </p:nvPr>
        </p:nvGraphicFramePr>
        <p:xfrm>
          <a:off x="762000" y="2417763"/>
          <a:ext cx="10665845" cy="3678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3958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3950" y="429461"/>
            <a:ext cx="6343650" cy="2668463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pPr rtl="0"/>
            <a:r>
              <a:rPr lang="es-ES" dirty="0"/>
              <a:t>RUTA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938713" y="3300413"/>
            <a:ext cx="6338887" cy="2668587"/>
          </a:xfrm>
        </p:spPr>
        <p:txBody>
          <a:bodyPr rtlCol="0">
            <a:normAutofit lnSpcReduction="10000"/>
          </a:bodyPr>
          <a:lstStyle>
            <a:defPPr>
              <a:defRPr lang="es-ES"/>
            </a:defPPr>
          </a:lstStyle>
          <a:p>
            <a:pPr rtl="0"/>
            <a:r>
              <a:rPr lang="es-ES" dirty="0"/>
              <a:t>Introducción</a:t>
            </a:r>
          </a:p>
          <a:p>
            <a:pPr rtl="0"/>
            <a:r>
              <a:rPr lang="es-ES" dirty="0"/>
              <a:t>¿Qué es la ansiedad?</a:t>
            </a:r>
          </a:p>
          <a:p>
            <a:pPr rtl="0"/>
            <a:r>
              <a:rPr lang="es-ES" dirty="0"/>
              <a:t>¿Cuáles son los síntomas de la ansiedad?</a:t>
            </a:r>
          </a:p>
          <a:p>
            <a:pPr rtl="0"/>
            <a:r>
              <a:rPr lang="es-ES" dirty="0"/>
              <a:t>¿Por qué aparece la ansiedad?</a:t>
            </a:r>
          </a:p>
          <a:p>
            <a:pPr rtl="0"/>
            <a:r>
              <a:rPr lang="es-ES" b="1" dirty="0"/>
              <a:t>¿Qué hacer para controlar la ansiedad?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927DCA-F11F-1716-00DA-9EF49F131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B5CEABB6-07DC-46E8-9B57-56EC44A396E5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BACD9-ED2F-F129-F7F8-2B8B12484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56D8A-8CA2-3909-0BB5-92BA5BDDF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992" y="2303584"/>
            <a:ext cx="7653528" cy="2250832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pPr algn="ctr" rtl="0"/>
            <a:r>
              <a:rPr lang="es-ES" sz="4800" dirty="0"/>
              <a:t>CUADERNILLO</a:t>
            </a:r>
            <a:br>
              <a:rPr lang="es-ES" sz="4800" dirty="0"/>
            </a:br>
            <a:br>
              <a:rPr lang="es-ES" sz="4800" dirty="0"/>
            </a:br>
            <a:r>
              <a:rPr lang="es-ES" sz="4800" dirty="0"/>
              <a:t>página 4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FE97B764-B867-B097-ECD4-AA68C53D2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B5CEABB6-07DC-46E8-9B57-56EC44A396E5}" type="slidenum">
              <a:rPr lang="es-ES" smtClean="0"/>
              <a:pPr rtl="0"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908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77B8D-1266-3D3C-05A3-4E4822141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7477EAB-427E-6C34-20D1-2B420FD8F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s-ES" smtClean="0"/>
              <a:pPr rtl="0"/>
              <a:t>21</a:t>
            </a:fld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13B557B-7235-4404-E0AD-1A3915080103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CA26AF-2958-3407-1075-DBD312C35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969" y="366285"/>
            <a:ext cx="5630061" cy="612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07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055AE-63F1-A3F9-3C9A-D9F2CB120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C0BB1F-6214-0F44-8B4B-558AAB5FB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55" y="896112"/>
            <a:ext cx="10665845" cy="1325563"/>
          </a:xfrm>
        </p:spPr>
        <p:txBody>
          <a:bodyPr anchor="t">
            <a:normAutofit/>
          </a:bodyPr>
          <a:lstStyle/>
          <a:p>
            <a:r>
              <a:rPr lang="es-CL" dirty="0"/>
              <a:t>c. Cambiar mis pensamientos</a:t>
            </a:r>
            <a:endParaRPr lang="es-419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7596A14-B775-1E72-5CFB-3475B0C42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es-ES" smtClean="0"/>
              <a:pPr rtl="0">
                <a:spcAft>
                  <a:spcPts val="600"/>
                </a:spcAft>
              </a:pPr>
              <a:t>22</a:t>
            </a:fld>
            <a:endParaRPr lang="es-ES"/>
          </a:p>
        </p:txBody>
      </p:sp>
      <p:graphicFrame>
        <p:nvGraphicFramePr>
          <p:cNvPr id="13" name="Marcador de texto 2">
            <a:extLst>
              <a:ext uri="{FF2B5EF4-FFF2-40B4-BE49-F238E27FC236}">
                <a16:creationId xmlns:a16="http://schemas.microsoft.com/office/drawing/2014/main" id="{63DB68DB-010B-A038-CA64-4E5D22D567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2776580"/>
              </p:ext>
            </p:extLst>
          </p:nvPr>
        </p:nvGraphicFramePr>
        <p:xfrm>
          <a:off x="762000" y="2417763"/>
          <a:ext cx="10665845" cy="3678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8657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A85AB-2DF6-25BD-6CF0-3DC95B7E3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50BB00-FAD6-05A3-4414-63769A4EA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992" y="2303584"/>
            <a:ext cx="7653528" cy="2250832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pPr algn="ctr" rtl="0"/>
            <a:r>
              <a:rPr lang="es-ES" sz="4800" dirty="0"/>
              <a:t>CUADERNILLO</a:t>
            </a:r>
            <a:br>
              <a:rPr lang="es-ES" sz="4800" dirty="0"/>
            </a:br>
            <a:br>
              <a:rPr lang="es-ES" sz="4800" dirty="0"/>
            </a:br>
            <a:r>
              <a:rPr lang="es-ES" sz="4800" dirty="0"/>
              <a:t>página 5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A82AB927-FF76-AA97-B3D1-313A85675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B5CEABB6-07DC-46E8-9B57-56EC44A396E5}" type="slidenum">
              <a:rPr lang="es-ES" smtClean="0"/>
              <a:pPr rtl="0"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3969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1835D-1542-4CEB-F772-1ECEE1BA9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8A0C7C0-BEDD-7061-3529-25946B8A5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s-ES" smtClean="0"/>
              <a:pPr rtl="0"/>
              <a:t>24</a:t>
            </a:fld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C113354-82CA-FBF9-868D-DA13CAF0CBD4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749A89-DA05-5DEA-362D-817C0E810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489" y="1857843"/>
            <a:ext cx="7875022" cy="314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2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A8538-422C-1C7A-88BB-5EA736213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754262-B942-4051-D803-13EF2D5A0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55" y="896112"/>
            <a:ext cx="10665845" cy="1325563"/>
          </a:xfrm>
        </p:spPr>
        <p:txBody>
          <a:bodyPr anchor="t">
            <a:normAutofit/>
          </a:bodyPr>
          <a:lstStyle/>
          <a:p>
            <a:r>
              <a:rPr lang="es-CL" dirty="0"/>
              <a:t>c. Cambiar tu forma de hacer las cosas </a:t>
            </a:r>
            <a:endParaRPr lang="es-419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47D0C7D-734C-602E-4FC1-AB48DAF5E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es-ES" smtClean="0"/>
              <a:pPr rtl="0">
                <a:spcAft>
                  <a:spcPts val="600"/>
                </a:spcAft>
              </a:pPr>
              <a:t>25</a:t>
            </a:fld>
            <a:endParaRPr lang="es-ES"/>
          </a:p>
        </p:txBody>
      </p:sp>
      <p:graphicFrame>
        <p:nvGraphicFramePr>
          <p:cNvPr id="13" name="Marcador de texto 2">
            <a:extLst>
              <a:ext uri="{FF2B5EF4-FFF2-40B4-BE49-F238E27FC236}">
                <a16:creationId xmlns:a16="http://schemas.microsoft.com/office/drawing/2014/main" id="{D9C0A149-BF31-00EE-4050-C2422C5B36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5793532"/>
              </p:ext>
            </p:extLst>
          </p:nvPr>
        </p:nvGraphicFramePr>
        <p:xfrm>
          <a:off x="762000" y="2417763"/>
          <a:ext cx="10665845" cy="3678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8242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F4B68-D7CD-45C0-3DDF-C8E5DA223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0C7FF7-0A9E-F652-C4CD-A329DC09C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96112"/>
            <a:ext cx="6059423" cy="1988706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 dirty="0"/>
              <a:t>2. TRATAMIENTO FARMACOLÓGICO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17EFD0-B2C7-E896-A4A0-371BA00F250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62000" y="2483040"/>
            <a:ext cx="6597650" cy="4023267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es-ES"/>
            </a:defPPr>
          </a:lstStyle>
          <a:p>
            <a:pPr algn="just"/>
            <a:r>
              <a:rPr lang="es-MX" sz="2000" dirty="0"/>
              <a:t>Para el tratamiento de la ansiedad, el profesional médico puede recetarte medicamentos ansiolíticos.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Algunos ejemplos: sertralina, </a:t>
            </a:r>
            <a:r>
              <a:rPr lang="es-MX" sz="2000" dirty="0" err="1"/>
              <a:t>escitalopram</a:t>
            </a:r>
            <a:r>
              <a:rPr lang="es-MX" sz="2000" dirty="0"/>
              <a:t>, paroxetina, </a:t>
            </a:r>
            <a:r>
              <a:rPr lang="es-MX" sz="2000" dirty="0" err="1"/>
              <a:t>clotiazepam</a:t>
            </a:r>
            <a:r>
              <a:rPr lang="es-MX" sz="2000" dirty="0"/>
              <a:t> , alprazolam, </a:t>
            </a:r>
            <a:r>
              <a:rPr lang="es-MX" sz="2000" dirty="0" err="1"/>
              <a:t>clopnazepam</a:t>
            </a:r>
            <a:r>
              <a:rPr lang="es-MX" sz="2000" dirty="0"/>
              <a:t>. 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Tomar estos medicamentos no cura la ansiedad, pero ayuda a reducir sus síntomas.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Toma los medicamentos y sigue el tratamiento psicológico y las  estrategias de autocuidado. </a:t>
            </a:r>
          </a:p>
          <a:p>
            <a:pPr algn="just"/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E9FF50-AA97-247B-8F2B-420B74650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B5CEABB6-07DC-46E8-9B57-56EC44A396E5}" type="slidenum">
              <a:rPr lang="es-ES" smtClean="0"/>
              <a:pPr rtl="0"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782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924ED-3E10-95A5-8A68-62272D3BF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8D8133-A612-9916-3DB8-B8DC785D3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55" y="896112"/>
            <a:ext cx="10665845" cy="1325563"/>
          </a:xfrm>
        </p:spPr>
        <p:txBody>
          <a:bodyPr anchor="t">
            <a:normAutofit/>
          </a:bodyPr>
          <a:lstStyle/>
          <a:p>
            <a:r>
              <a:rPr lang="es-CL" dirty="0"/>
              <a:t>consideraciones</a:t>
            </a:r>
            <a:endParaRPr lang="es-419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9D54F9B-5DE7-593B-C38B-A3664CED6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es-ES" smtClean="0"/>
              <a:pPr rtl="0">
                <a:spcAft>
                  <a:spcPts val="600"/>
                </a:spcAft>
              </a:pPr>
              <a:t>27</a:t>
            </a:fld>
            <a:endParaRPr lang="es-ES"/>
          </a:p>
        </p:txBody>
      </p:sp>
      <p:graphicFrame>
        <p:nvGraphicFramePr>
          <p:cNvPr id="13" name="Marcador de texto 2">
            <a:extLst>
              <a:ext uri="{FF2B5EF4-FFF2-40B4-BE49-F238E27FC236}">
                <a16:creationId xmlns:a16="http://schemas.microsoft.com/office/drawing/2014/main" id="{D19C70E5-E4E1-1D39-33CF-C9AF3300DD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520792"/>
              </p:ext>
            </p:extLst>
          </p:nvPr>
        </p:nvGraphicFramePr>
        <p:xfrm>
          <a:off x="762000" y="1720728"/>
          <a:ext cx="10665845" cy="481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3295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33DFA-04EE-9F3A-EB81-1B1E507D1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F76961-795B-A2F0-9785-793301486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992" y="2303584"/>
            <a:ext cx="7653528" cy="2250832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pPr algn="ctr" rtl="0"/>
            <a:r>
              <a:rPr lang="es-ES" sz="4800" dirty="0"/>
              <a:t>CUADERNILLO</a:t>
            </a:r>
            <a:br>
              <a:rPr lang="es-ES" sz="4800" dirty="0"/>
            </a:br>
            <a:br>
              <a:rPr lang="es-ES" sz="4800" dirty="0"/>
            </a:br>
            <a:r>
              <a:rPr lang="es-ES" sz="4800" dirty="0"/>
              <a:t>página 5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41C6B112-6CD7-5AD5-3F69-7399C118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B5CEABB6-07DC-46E8-9B57-56EC44A396E5}" type="slidenum">
              <a:rPr lang="es-ES" smtClean="0"/>
              <a:pPr rtl="0"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9145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F99C9-5CAC-C19D-6839-83ABE2688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A63216-7D9B-4B03-2FBA-9D2B9CF52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s-ES" smtClean="0"/>
              <a:pPr rtl="0"/>
              <a:t>29</a:t>
            </a:fld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74A89D8-7C54-1B8D-D3BE-4ED1B3BF1020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C9F63D-646B-3610-4B33-27264402B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708" y="562298"/>
            <a:ext cx="7544584" cy="573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32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3694" y="660358"/>
            <a:ext cx="6594768" cy="5537284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pPr rtl="0"/>
            <a:r>
              <a:rPr lang="es-ES" dirty="0"/>
              <a:t>INTRODUCCIÓN</a:t>
            </a:r>
          </a:p>
        </p:txBody>
      </p:sp>
      <p:pic>
        <p:nvPicPr>
          <p:cNvPr id="34" name="Marcador de posición de imagen 33" descr="Vista aérea de una intersección de autopista de neón">
            <a:extLst>
              <a:ext uri="{FF2B5EF4-FFF2-40B4-BE49-F238E27FC236}">
                <a16:creationId xmlns:a16="http://schemas.microsoft.com/office/drawing/2014/main" id="{9289CE93-EC50-55DB-CFE0-1266AEC87B1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4936" r="24936"/>
          <a:stretch/>
        </p:blipFill>
        <p:spPr>
          <a:xfrm rot="10800000">
            <a:off x="1" y="761322"/>
            <a:ext cx="4076118" cy="6096678"/>
          </a:xfrm>
        </p:spPr>
      </p:pic>
      <p:sp>
        <p:nvSpPr>
          <p:cNvPr id="31" name="Elipse 30">
            <a:extLst>
              <a:ext uri="{FF2B5EF4-FFF2-40B4-BE49-F238E27FC236}">
                <a16:creationId xmlns:a16="http://schemas.microsoft.com/office/drawing/2014/main" id="{F466A906-2869-BB36-138E-D45F62E92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3349" y="4646277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06186C3A-548E-AD87-3029-964123530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97971" y="660400"/>
            <a:ext cx="4160955" cy="414915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6657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6AB5A-79A0-A2F3-FD29-CDFA4AB5F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9EE22D-FC1C-BEDC-097C-8807530B5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Cómo tomarme los medicamentos</a:t>
            </a:r>
            <a:endParaRPr lang="es-419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98032E-B011-0E14-97CD-CC9B83EF3A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" y="2307868"/>
            <a:ext cx="10663375" cy="4304278"/>
          </a:xfrm>
        </p:spPr>
        <p:txBody>
          <a:bodyPr>
            <a:normAutofit/>
          </a:bodyPr>
          <a:lstStyle/>
          <a:p>
            <a:pPr algn="just"/>
            <a:r>
              <a:rPr lang="es-MX" sz="2800" dirty="0"/>
              <a:t>Pregúntale a tu médico tratante cómo hay que tomarse los medicamentos.</a:t>
            </a:r>
          </a:p>
          <a:p>
            <a:pPr algn="just"/>
            <a:endParaRPr lang="es-MX" sz="2800" dirty="0"/>
          </a:p>
          <a:p>
            <a:pPr algn="just"/>
            <a:r>
              <a:rPr lang="es-MX" sz="2800" dirty="0"/>
              <a:t>Pregunta en qué momento del día debes tomarlos y el número de días o de semanas de tratamiento.</a:t>
            </a:r>
          </a:p>
          <a:p>
            <a:pPr algn="just"/>
            <a:endParaRPr lang="es-MX" sz="2800" dirty="0"/>
          </a:p>
          <a:p>
            <a:pPr algn="just"/>
            <a:r>
              <a:rPr lang="es-MX" sz="2800" dirty="0"/>
              <a:t>Si se te olvida tomar los medicamentos, debes avisar a tu persona de confianza y esperar a la siguiente toma.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BDAB771-ADA1-0CA5-475D-6F4B648A6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s-ES" smtClean="0"/>
              <a:pPr rtl="0"/>
              <a:t>30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345616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90A49-D62A-BE15-45B3-93B3FCE94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4F4808-1A4E-5CEE-2163-0755DA07A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Cómo tomarme los medicamentos</a:t>
            </a:r>
            <a:endParaRPr lang="es-419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3EE307-5551-22AD-FBD6-8BFA7BBD55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" y="2307868"/>
            <a:ext cx="10663375" cy="4304278"/>
          </a:xfrm>
        </p:spPr>
        <p:txBody>
          <a:bodyPr>
            <a:normAutofit/>
          </a:bodyPr>
          <a:lstStyle/>
          <a:p>
            <a:pPr algn="just"/>
            <a:r>
              <a:rPr lang="es-MX" sz="2800" dirty="0"/>
              <a:t>No puedes tomarte la pastilla que te toca y la que se te ha olvidado en la misma toma.</a:t>
            </a:r>
          </a:p>
          <a:p>
            <a:pPr algn="just"/>
            <a:endParaRPr lang="es-MX" sz="2800" dirty="0"/>
          </a:p>
          <a:p>
            <a:pPr algn="just"/>
            <a:r>
              <a:rPr lang="es-MX" sz="2800" dirty="0"/>
              <a:t>Aunque te sientas mejor tras unos días, recuerda que no debes dejar de tomar los medicamentos hasta que tu médico te lo indique.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A36DC36-D4EF-FFA2-E954-A1F267053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s-ES" smtClean="0"/>
              <a:pPr rtl="0"/>
              <a:t>31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5851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694B9-9A98-CAAB-0DB6-4EF629B18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CC0F95-316D-62F1-9E71-C243BA35C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EFECTOS ADVERSOS</a:t>
            </a:r>
            <a:endParaRPr lang="es-419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50694C-C76B-25F1-9A8F-2B0D1B14E1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" y="2307868"/>
            <a:ext cx="10663375" cy="4304278"/>
          </a:xfrm>
        </p:spPr>
        <p:txBody>
          <a:bodyPr>
            <a:normAutofit/>
          </a:bodyPr>
          <a:lstStyle/>
          <a:p>
            <a:r>
              <a:rPr lang="es-MX" sz="2800" dirty="0"/>
              <a:t>Efectos diferentes </a:t>
            </a:r>
            <a:r>
              <a:rPr lang="es-419" sz="2800" dirty="0"/>
              <a:t>a los que esperamos.</a:t>
            </a:r>
          </a:p>
          <a:p>
            <a:r>
              <a:rPr lang="es-419" sz="2800" dirty="0"/>
              <a:t>Es muy importante conocerlos. </a:t>
            </a:r>
            <a:endParaRPr lang="es-MX" sz="2800" dirty="0"/>
          </a:p>
          <a:p>
            <a:r>
              <a:rPr lang="es-419" sz="2800" dirty="0"/>
              <a:t>Menciona los efectos adversos que experimentas a tu médico. </a:t>
            </a:r>
            <a:endParaRPr lang="pt-BR" sz="2800" dirty="0"/>
          </a:p>
          <a:p>
            <a:r>
              <a:rPr lang="es-MX" sz="2800" dirty="0"/>
              <a:t>Más habituales: </a:t>
            </a:r>
            <a:r>
              <a:rPr lang="es-419" sz="2800" dirty="0"/>
              <a:t>cansancio, mareo, somnolencia, dificultad para recordar cosas, dificultad para hablar bien.</a:t>
            </a:r>
          </a:p>
          <a:p>
            <a:pPr algn="just"/>
            <a:endParaRPr lang="es-MX" sz="280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77E6C43-313E-FA2A-7143-554A0A46D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s-ES" smtClean="0"/>
              <a:pPr rtl="0"/>
              <a:t>32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00882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F38E2-C1AE-90A4-2F96-1C2620FC7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E60E55-11DC-09EA-63DB-BB004EAC1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992" y="2303584"/>
            <a:ext cx="7653528" cy="2250832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pPr algn="ctr" rtl="0"/>
            <a:r>
              <a:rPr lang="es-ES" sz="4800" dirty="0"/>
              <a:t>CUADERNILLO</a:t>
            </a:r>
            <a:br>
              <a:rPr lang="es-ES" sz="4800" dirty="0"/>
            </a:br>
            <a:br>
              <a:rPr lang="es-ES" sz="4800" dirty="0"/>
            </a:br>
            <a:r>
              <a:rPr lang="es-ES" sz="4800" dirty="0"/>
              <a:t>página 6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83BDEA0E-6BE3-7F5B-CC60-02837183C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B5CEABB6-07DC-46E8-9B57-56EC44A396E5}" type="slidenum">
              <a:rPr lang="es-ES" smtClean="0"/>
              <a:pPr rtl="0"/>
              <a:t>33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17256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8C169-4486-D0DE-CCC0-18C5341BC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956DCA-4E94-C724-44A3-BA37D7438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s-ES" smtClean="0"/>
              <a:pPr rtl="0"/>
              <a:t>34</a:t>
            </a:fld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12BA284-B084-0FDC-FC21-AA95A8448C44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03524B0-F4F1-4B62-92A3-119FA4D85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797" y="0"/>
            <a:ext cx="5558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399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BE84A-1E31-F1C4-858C-B759242C8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4392F2-CC72-44FD-EEA7-A34A4D8BD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96112"/>
            <a:ext cx="6059423" cy="1988706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 dirty="0"/>
              <a:t>3. MEDIDAS DE AUTOCUIDADO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DEDDD4-CEF3-2528-C6A9-A07B8987AE0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62000" y="2483040"/>
            <a:ext cx="6597650" cy="4023267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es-ES"/>
            </a:defPPr>
          </a:lstStyle>
          <a:p>
            <a:pPr algn="just"/>
            <a:r>
              <a:rPr lang="es-MX" sz="2000" dirty="0"/>
              <a:t>Cuando te preocupa algo, hay muchas cosas que pueden ayudarte a estar mejor. 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Identifica qué es lo que te preocupa. Luego, decide qué puedes hacer. Escribe una lista de soluciones. Lee la lista. Revisa qué cosas puedes hacer ahora y hazlas.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Si no hay cosas que puedas hacer ahora, haz un plan en el que respondas a 3 preguntas: 1. ¿Cuándo puedes solucionar el  problema? 2. ¿Dónde puedes solucionarlo? 3. ¿Cómo puedes tratar el problema?</a:t>
            </a:r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C90DFB-E6F4-C3A1-5711-0D2713104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B5CEABB6-07DC-46E8-9B57-56EC44A396E5}" type="slidenum">
              <a:rPr lang="es-ES" smtClean="0"/>
              <a:pPr rtl="0"/>
              <a:t>35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06632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DB1E6-4B51-35CF-AE6E-A4ACB2600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4A3535-AEFE-AFFB-1537-664B17224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RECOMENDACIONES DE ACTIVIDADES</a:t>
            </a:r>
            <a:endParaRPr lang="es-419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9C3C58-8AB9-A71F-143F-228FB8DA31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" y="2307868"/>
            <a:ext cx="10663375" cy="4304278"/>
          </a:xfrm>
        </p:spPr>
        <p:txBody>
          <a:bodyPr>
            <a:normAutofit/>
          </a:bodyPr>
          <a:lstStyle/>
          <a:p>
            <a:r>
              <a:rPr lang="es-419" sz="2800" dirty="0"/>
              <a:t>Haz ejercicio.</a:t>
            </a:r>
          </a:p>
          <a:p>
            <a:r>
              <a:rPr lang="es-419" sz="2800" dirty="0"/>
              <a:t>Haz rompecabezas o puzles.</a:t>
            </a:r>
          </a:p>
          <a:p>
            <a:r>
              <a:rPr lang="es-419" sz="2800" dirty="0"/>
              <a:t>Fíjate en un objeto y descríbelo con detalle.</a:t>
            </a:r>
          </a:p>
          <a:p>
            <a:r>
              <a:rPr lang="es-419" sz="2800" dirty="0"/>
              <a:t>Usa tus </a:t>
            </a:r>
            <a:r>
              <a:rPr lang="es-419" sz="2800" b="1" dirty="0"/>
              <a:t>sentidos</a:t>
            </a:r>
            <a:r>
              <a:rPr lang="es-419" sz="2800" dirty="0"/>
              <a:t> para ayudarte a concentrarte </a:t>
            </a:r>
            <a:r>
              <a:rPr lang="es-MX" sz="2800" dirty="0"/>
              <a:t>en las cosas que lo rodean. </a:t>
            </a:r>
            <a:endParaRPr lang="es-ES" sz="280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5C37AF4-8B20-0CFB-F3F4-E234E6153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s-ES" smtClean="0"/>
              <a:pPr rtl="0"/>
              <a:t>36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33158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C6274-D5F4-3CD7-0AF4-D9A7D9BA4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09AD98-4222-8049-BEC5-FBA3AC14D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992" y="2303584"/>
            <a:ext cx="7653528" cy="2250832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pPr algn="ctr" rtl="0"/>
            <a:r>
              <a:rPr lang="es-ES" sz="4800" dirty="0"/>
              <a:t>CUADERNILLO</a:t>
            </a:r>
            <a:br>
              <a:rPr lang="es-ES" sz="4800" dirty="0"/>
            </a:br>
            <a:br>
              <a:rPr lang="es-ES" sz="4800" dirty="0"/>
            </a:br>
            <a:r>
              <a:rPr lang="es-ES" sz="4800" dirty="0"/>
              <a:t>página 7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64C0B1CC-6295-9BE0-D252-4A9F64AA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B5CEABB6-07DC-46E8-9B57-56EC44A396E5}" type="slidenum">
              <a:rPr lang="es-ES" smtClean="0"/>
              <a:pPr rtl="0"/>
              <a:t>37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25167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F5738-9CB9-F8BE-1C91-CAEFEADB0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BA2A3FF-9F27-DC4E-06C7-74B2CFB5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s-ES" smtClean="0"/>
              <a:pPr rtl="0"/>
              <a:t>38</a:t>
            </a:fld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76371D9-15E9-CADD-C96C-6A4FFDF791CB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6DACAED-8E39-1FC6-BAA8-F88CD1AF4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593" y="0"/>
            <a:ext cx="5248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439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60F5A-ACCF-B796-8B8A-B25881B9F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CEE48F-8878-CDD8-AD69-A9DDDBAB0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a. DUERME LO SUFICIENTE</a:t>
            </a:r>
            <a:endParaRPr lang="es-419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06A825-DE91-3760-9924-15242BB989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" y="2307868"/>
            <a:ext cx="10663375" cy="4304278"/>
          </a:xfrm>
        </p:spPr>
        <p:txBody>
          <a:bodyPr>
            <a:normAutofit/>
          </a:bodyPr>
          <a:lstStyle/>
          <a:p>
            <a:r>
              <a:rPr lang="es-419" sz="2800" dirty="0"/>
              <a:t>A menudo nos preocupamos más por las noches.</a:t>
            </a:r>
          </a:p>
          <a:p>
            <a:r>
              <a:rPr lang="es-419" sz="2800" dirty="0"/>
              <a:t>A veces, las preocupaciones nos dan problemas para dormir. Por ello, dormimos mal.</a:t>
            </a:r>
          </a:p>
          <a:p>
            <a:r>
              <a:rPr lang="es-419" sz="2800" dirty="0"/>
              <a:t>Dormir mal puede ser despertarse muy temprano </a:t>
            </a:r>
            <a:r>
              <a:rPr lang="es-MX" sz="2800" dirty="0"/>
              <a:t>o, también, despertarse varias veces </a:t>
            </a:r>
            <a:r>
              <a:rPr lang="es-419" sz="2800" dirty="0"/>
              <a:t>durante la noche.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BC8E6C4-5D45-7778-7FEB-06F7C8657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s-ES" smtClean="0"/>
              <a:pPr rtl="0"/>
              <a:t>39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0353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992" y="2303584"/>
            <a:ext cx="7653528" cy="2250832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pPr algn="ctr" rtl="0"/>
            <a:r>
              <a:rPr lang="es-ES" sz="4800" dirty="0"/>
              <a:t>CUADERNILLO</a:t>
            </a:r>
            <a:br>
              <a:rPr lang="es-ES" sz="4800" dirty="0"/>
            </a:br>
            <a:br>
              <a:rPr lang="es-ES" sz="4800" dirty="0"/>
            </a:br>
            <a:r>
              <a:rPr lang="es-ES" sz="4800" dirty="0"/>
              <a:t>página 1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F3DE1AA4-0AE6-C6D5-E252-BBD5ED259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B5CEABB6-07DC-46E8-9B57-56EC44A396E5}" type="slidenum">
              <a:rPr lang="es-ES" smtClean="0"/>
              <a:pPr rtl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87899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A15BE-1E2F-4CB6-E05B-F515C3EEE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F3A872-4163-27DD-C789-1E98BD014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Medidas de higiene del </a:t>
            </a:r>
            <a:r>
              <a:rPr lang="es-CL" dirty="0" err="1"/>
              <a:t>suñeo</a:t>
            </a:r>
            <a:endParaRPr lang="es-419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E0183AA-E3A9-73B0-7D56-419F6629F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s-ES" smtClean="0"/>
              <a:pPr rtl="0"/>
              <a:t>40</a:t>
            </a:fld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FFB2B46-399E-EB8F-6D5E-16F4C82CCB79}"/>
              </a:ext>
            </a:extLst>
          </p:cNvPr>
          <p:cNvSpPr/>
          <p:nvPr/>
        </p:nvSpPr>
        <p:spPr>
          <a:xfrm>
            <a:off x="257908" y="2221675"/>
            <a:ext cx="2215661" cy="39094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/>
              <a:t>Haz actividades tranquilas antes de irte a la cama.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55DB587-62F1-6270-9124-B12EDEA997B9}"/>
              </a:ext>
            </a:extLst>
          </p:cNvPr>
          <p:cNvSpPr/>
          <p:nvPr/>
        </p:nvSpPr>
        <p:spPr>
          <a:xfrm>
            <a:off x="2587560" y="2221675"/>
            <a:ext cx="2215661" cy="39094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No hagas ejercicio 3 horas antes de irte a la cama.</a:t>
            </a:r>
          </a:p>
          <a:p>
            <a:pPr algn="ctr"/>
            <a:endParaRPr lang="es-MX" dirty="0"/>
          </a:p>
          <a:p>
            <a:pPr algn="ctr"/>
            <a:r>
              <a:rPr lang="es-MX" dirty="0"/>
              <a:t>No tomes café ni estimulantes antes de acostarte.</a:t>
            </a:r>
          </a:p>
          <a:p>
            <a:pPr algn="ctr"/>
            <a:endParaRPr lang="es-MX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1E63FA2-19F2-9A03-208C-57F7677F95A8}"/>
              </a:ext>
            </a:extLst>
          </p:cNvPr>
          <p:cNvSpPr/>
          <p:nvPr/>
        </p:nvSpPr>
        <p:spPr>
          <a:xfrm>
            <a:off x="4952691" y="2221675"/>
            <a:ext cx="2215661" cy="39094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No siestas largas.</a:t>
            </a:r>
          </a:p>
          <a:p>
            <a:pPr algn="ctr"/>
            <a:endParaRPr lang="es-CL" dirty="0"/>
          </a:p>
          <a:p>
            <a:pPr algn="ctr"/>
            <a:r>
              <a:rPr lang="es-MX" dirty="0"/>
              <a:t>Haz todas las cosas que tengas que hacer antes de acostarte </a:t>
            </a:r>
            <a:endParaRPr lang="es-419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B70B7E8-7B46-4CC6-425E-278A36502A7B}"/>
              </a:ext>
            </a:extLst>
          </p:cNvPr>
          <p:cNvSpPr/>
          <p:nvPr/>
        </p:nvSpPr>
        <p:spPr>
          <a:xfrm>
            <a:off x="7317822" y="2221675"/>
            <a:ext cx="2215661" cy="39094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Crea una rutina de sueño. </a:t>
            </a:r>
          </a:p>
          <a:p>
            <a:pPr algn="ctr"/>
            <a:endParaRPr lang="es-MX" dirty="0"/>
          </a:p>
          <a:p>
            <a:pPr algn="ctr"/>
            <a:r>
              <a:rPr lang="es-MX" dirty="0"/>
              <a:t>Acuéstate y levántate siempre a la misma hora.</a:t>
            </a:r>
          </a:p>
          <a:p>
            <a:pPr algn="ctr"/>
            <a:endParaRPr lang="es-MX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2D2A97A-44EB-F28F-ECD6-53579A722D99}"/>
              </a:ext>
            </a:extLst>
          </p:cNvPr>
          <p:cNvSpPr/>
          <p:nvPr/>
        </p:nvSpPr>
        <p:spPr>
          <a:xfrm>
            <a:off x="9718431" y="2221675"/>
            <a:ext cx="2215661" cy="39094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Haz un diario del sueño. </a:t>
            </a:r>
          </a:p>
        </p:txBody>
      </p:sp>
    </p:spTree>
    <p:extLst>
      <p:ext uri="{BB962C8B-B14F-4D97-AF65-F5344CB8AC3E}">
        <p14:creationId xmlns:p14="http://schemas.microsoft.com/office/powerpoint/2010/main" val="19055425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97EEC72-CA8B-72CB-2DE4-70226FF6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006" y="896111"/>
            <a:ext cx="3148380" cy="1358140"/>
          </a:xfrm>
        </p:spPr>
        <p:txBody>
          <a:bodyPr/>
          <a:lstStyle/>
          <a:p>
            <a:r>
              <a:rPr lang="en-US" dirty="0"/>
              <a:t>DIARIO DE SUEÑO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2988233-F4D6-73F4-507E-929DD0AE5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es-ES" smtClean="0"/>
              <a:pPr rtl="0">
                <a:spcAft>
                  <a:spcPts val="600"/>
                </a:spcAft>
              </a:pPr>
              <a:t>41</a:t>
            </a:fld>
            <a:endParaRPr lang="es-ES"/>
          </a:p>
        </p:txBody>
      </p:sp>
      <p:pic>
        <p:nvPicPr>
          <p:cNvPr id="2050" name="Picture 2" descr="Diario de Sueño | PDF">
            <a:extLst>
              <a:ext uri="{FF2B5EF4-FFF2-40B4-BE49-F238E27FC236}">
                <a16:creationId xmlns:a16="http://schemas.microsoft.com/office/drawing/2014/main" id="{D1BA896C-C590-ACEA-4809-BC7F3DD9A7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" t="26948" r="82682" b="19024"/>
          <a:stretch>
            <a:fillRect/>
          </a:stretch>
        </p:blipFill>
        <p:spPr bwMode="auto">
          <a:xfrm>
            <a:off x="6096000" y="403012"/>
            <a:ext cx="1780033" cy="6135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ario de sueño (ficha).doc">
            <a:extLst>
              <a:ext uri="{FF2B5EF4-FFF2-40B4-BE49-F238E27FC236}">
                <a16:creationId xmlns:a16="http://schemas.microsoft.com/office/drawing/2014/main" id="{8D9CCF6E-989E-B9D4-72A1-57256F5F9D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" t="20517" r="77519" b="15087"/>
          <a:stretch>
            <a:fillRect/>
          </a:stretch>
        </p:blipFill>
        <p:spPr bwMode="auto">
          <a:xfrm>
            <a:off x="8492169" y="403012"/>
            <a:ext cx="2267712" cy="6135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7253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2523D-AA6E-888E-986A-F2BD86C2B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0188B-C876-B73B-D696-D8911AE6C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992" y="2303584"/>
            <a:ext cx="7653528" cy="2250832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pPr algn="ctr" rtl="0"/>
            <a:r>
              <a:rPr lang="es-ES" sz="4800" dirty="0"/>
              <a:t>CUADERNILLO</a:t>
            </a:r>
            <a:br>
              <a:rPr lang="es-ES" sz="4800" dirty="0"/>
            </a:br>
            <a:br>
              <a:rPr lang="es-ES" sz="4800" dirty="0"/>
            </a:br>
            <a:r>
              <a:rPr lang="es-ES" sz="4800" dirty="0"/>
              <a:t>página 8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24061C84-CF4B-2C1A-8431-5E4EF6A7E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B5CEABB6-07DC-46E8-9B57-56EC44A396E5}" type="slidenum">
              <a:rPr lang="es-ES" smtClean="0"/>
              <a:pPr rtl="0"/>
              <a:t>42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18110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B4A76-A5F3-78FB-B72D-B117FBD27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8F9036A-9C18-EE89-B92E-05FC4729F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s-ES" smtClean="0"/>
              <a:pPr rtl="0"/>
              <a:t>43</a:t>
            </a:fld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7530C85-AB48-D3D1-4C42-A51E1491AA45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77C443D-F395-6005-E5D0-240A2C3DE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914" y="149878"/>
            <a:ext cx="6874172" cy="655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936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6B4AE-3615-E5FD-2333-ABD3561F2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480A0B-347D-5BC5-D0B4-B38C8DC35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B. HAZ EJERCICIO y come sano</a:t>
            </a:r>
            <a:endParaRPr lang="es-419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C18013-33FE-2D8E-D880-41C936564E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" y="2307868"/>
            <a:ext cx="10663375" cy="4304278"/>
          </a:xfrm>
        </p:spPr>
        <p:txBody>
          <a:bodyPr>
            <a:normAutofit/>
          </a:bodyPr>
          <a:lstStyle/>
          <a:p>
            <a:r>
              <a:rPr lang="es-MX" sz="2800" dirty="0"/>
              <a:t>El ejercicio físico ayuda a b</a:t>
            </a:r>
            <a:r>
              <a:rPr lang="es-419" sz="2800" dirty="0"/>
              <a:t>ajar la tensión en los músculos, relajarse, dormir mejor, reducir el estrés.</a:t>
            </a:r>
          </a:p>
          <a:p>
            <a:r>
              <a:rPr lang="es-MX" sz="2800" dirty="0"/>
              <a:t>Comer bien puede ayudar a t</a:t>
            </a:r>
            <a:r>
              <a:rPr lang="es-419" sz="2800" dirty="0" err="1"/>
              <a:t>ener</a:t>
            </a:r>
            <a:r>
              <a:rPr lang="es-419" sz="2800" dirty="0"/>
              <a:t> más energía, sentirse mejor, mantener un peso saludable, tener menos problemas de salud.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91937CE-DB31-42D5-FDCD-C49A797AE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s-ES" smtClean="0"/>
              <a:pPr rtl="0"/>
              <a:t>44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99530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6483F-E169-C841-2849-CC83B3271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DAF482-7989-675F-69C9-17738D70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992" y="2303584"/>
            <a:ext cx="7653528" cy="2250832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pPr algn="ctr" rtl="0"/>
            <a:r>
              <a:rPr lang="es-ES" sz="4800" dirty="0"/>
              <a:t>CUADERNILLO</a:t>
            </a:r>
            <a:br>
              <a:rPr lang="es-ES" sz="4800" dirty="0"/>
            </a:br>
            <a:br>
              <a:rPr lang="es-ES" sz="4800" dirty="0"/>
            </a:br>
            <a:r>
              <a:rPr lang="es-ES" sz="4800" dirty="0"/>
              <a:t>página 9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A0C7144B-F083-E54F-D841-948DD2115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B5CEABB6-07DC-46E8-9B57-56EC44A396E5}" type="slidenum">
              <a:rPr lang="es-ES" smtClean="0"/>
              <a:pPr rtl="0"/>
              <a:t>45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82940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D3FB6-42AE-CC52-029A-018606959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EB8A1C4-DA05-6ABD-6192-5514193E0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s-ES" smtClean="0"/>
              <a:pPr rtl="0"/>
              <a:t>46</a:t>
            </a:fld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4CE5F7C-BD80-AA85-6329-C47F08C3D134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FBDBE03-BBDB-39D7-6F0D-DB3A256A2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048" y="56679"/>
            <a:ext cx="5753903" cy="674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485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D93DD-5CAB-A60E-DDD5-2ADC9EFF2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78167E-FFB5-8126-4B4E-6B181CECE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55" y="896112"/>
            <a:ext cx="10665845" cy="1325563"/>
          </a:xfrm>
        </p:spPr>
        <p:txBody>
          <a:bodyPr anchor="t">
            <a:normAutofit/>
          </a:bodyPr>
          <a:lstStyle/>
          <a:p>
            <a:r>
              <a:rPr lang="es-CL" dirty="0"/>
              <a:t>c. HAZ un plan de cuidado de salud mental</a:t>
            </a:r>
            <a:endParaRPr lang="es-419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B7506C6-870C-26BC-E3EE-CE56F71CC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es-ES" smtClean="0"/>
              <a:pPr rtl="0">
                <a:spcAft>
                  <a:spcPts val="600"/>
                </a:spcAft>
              </a:pPr>
              <a:t>47</a:t>
            </a:fld>
            <a:endParaRPr lang="es-ES"/>
          </a:p>
        </p:txBody>
      </p:sp>
      <p:graphicFrame>
        <p:nvGraphicFramePr>
          <p:cNvPr id="7" name="Marcador de texto 2">
            <a:extLst>
              <a:ext uri="{FF2B5EF4-FFF2-40B4-BE49-F238E27FC236}">
                <a16:creationId xmlns:a16="http://schemas.microsoft.com/office/drawing/2014/main" id="{931CCEF8-D1E7-5357-7C57-A2D0423A1E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0280710"/>
              </p:ext>
            </p:extLst>
          </p:nvPr>
        </p:nvGraphicFramePr>
        <p:xfrm>
          <a:off x="762000" y="2417763"/>
          <a:ext cx="10665845" cy="3678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39699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4D9CA63-1A7C-DF8E-E0C7-95E6037A7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061" y="271022"/>
            <a:ext cx="5725324" cy="631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393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58205-7E59-ECC9-C95F-C9E6A705D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3F360B-8F1D-62EF-DB33-EC3888D8D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992" y="2303584"/>
            <a:ext cx="7653528" cy="2250832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pPr algn="ctr" rtl="0"/>
            <a:r>
              <a:rPr lang="es-ES" sz="4800" dirty="0"/>
              <a:t>CUADERNILLO</a:t>
            </a:r>
            <a:br>
              <a:rPr lang="es-ES" sz="4800" dirty="0"/>
            </a:br>
            <a:br>
              <a:rPr lang="es-ES" sz="4800" dirty="0"/>
            </a:br>
            <a:r>
              <a:rPr lang="es-ES" sz="4800" dirty="0"/>
              <a:t>página 10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2C162600-471A-6199-9D99-130CFFC90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B5CEABB6-07DC-46E8-9B57-56EC44A396E5}" type="slidenum">
              <a:rPr lang="es-ES" smtClean="0"/>
              <a:pPr rtl="0"/>
              <a:t>49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6575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2DB1F-6480-DD0E-E1FD-9AE1DE0BC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808AE27C-41E0-CD86-DD4E-870B82EF612E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FCAAC56-5C96-9A4B-F3EC-A845A1B94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s-ES" smtClean="0"/>
              <a:pPr rtl="0"/>
              <a:t>5</a:t>
            </a:fld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1CCD6AF-D742-2A6B-B143-AFA0629D6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994" y="1385602"/>
            <a:ext cx="8688012" cy="408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19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D72D7-45E0-F6AB-3F27-F282E20D7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8EBF38D-7967-F0BB-C580-1F8F5C0C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s-ES" smtClean="0"/>
              <a:pPr rtl="0"/>
              <a:t>50</a:t>
            </a:fld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8A915FF-7274-8ABF-D596-FFDA66C25584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1D8310-C359-A90F-1604-17ABBC383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212" y="0"/>
            <a:ext cx="521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891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6B5B8-BBB7-A167-5927-614E7421D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ED8A9E-2B4B-DB61-659D-5F30A46C6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992" y="2303584"/>
            <a:ext cx="7653528" cy="2250832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pPr algn="ctr" rtl="0"/>
            <a:r>
              <a:rPr lang="es-ES" sz="4800" dirty="0"/>
              <a:t>DUDAS </a:t>
            </a:r>
            <a:br>
              <a:rPr lang="es-ES" sz="4800" dirty="0"/>
            </a:br>
            <a:r>
              <a:rPr lang="es-ES" sz="4800" dirty="0"/>
              <a:t>Y</a:t>
            </a:r>
            <a:br>
              <a:rPr lang="es-ES" sz="4800" dirty="0"/>
            </a:br>
            <a:r>
              <a:rPr lang="es-ES" sz="4800" dirty="0"/>
              <a:t>ACOTACIONES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D2BCE54D-DF6E-C554-A3F8-F8030CB5F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B5CEABB6-07DC-46E8-9B57-56EC44A396E5}" type="slidenum">
              <a:rPr lang="es-ES" smtClean="0"/>
              <a:pPr rtl="0"/>
              <a:t>51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60204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F0667-44F2-AB1A-11B9-EF2BD139B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9E3AE3-7BF7-80EE-2D4E-CCAABE311C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772" y="677918"/>
            <a:ext cx="6856292" cy="3590596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pPr rtl="0"/>
            <a:r>
              <a:rPr lang="es-ES" dirty="0"/>
              <a:t>TALLER DE ANSIEDAD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7F369D7-CE77-131D-337C-E69DB5064652}"/>
              </a:ext>
            </a:extLst>
          </p:cNvPr>
          <p:cNvSpPr txBox="1"/>
          <p:nvPr/>
        </p:nvSpPr>
        <p:spPr>
          <a:xfrm>
            <a:off x="6907696" y="5277678"/>
            <a:ext cx="50490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chemeClr val="bg1"/>
                </a:solidFill>
              </a:rPr>
              <a:t>Benjamín Coloma Pedraza</a:t>
            </a:r>
          </a:p>
          <a:p>
            <a:pPr algn="ctr"/>
            <a:r>
              <a:rPr lang="es-CL" dirty="0">
                <a:solidFill>
                  <a:schemeClr val="bg1"/>
                </a:solidFill>
              </a:rPr>
              <a:t>Psicoeducación en la </a:t>
            </a:r>
            <a:r>
              <a:rPr lang="es-CL" dirty="0" err="1">
                <a:solidFill>
                  <a:schemeClr val="bg1"/>
                </a:solidFill>
              </a:rPr>
              <a:t>comunida</a:t>
            </a:r>
            <a:r>
              <a:rPr lang="es-419" dirty="0">
                <a:solidFill>
                  <a:schemeClr val="bg1"/>
                </a:solidFill>
              </a:rPr>
              <a:t>d</a:t>
            </a:r>
          </a:p>
          <a:p>
            <a:pPr algn="ctr"/>
            <a:r>
              <a:rPr lang="es-419" dirty="0">
                <a:solidFill>
                  <a:schemeClr val="bg1"/>
                </a:solidFill>
              </a:rPr>
              <a:t>Diplomado en psiquiatría y salud mental, manejo de situaciones críticas de salud mental, medicina del sueño, TEA y TDAH.</a:t>
            </a:r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055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3694" y="660358"/>
            <a:ext cx="6594768" cy="5537284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pPr rtl="0"/>
            <a:r>
              <a:rPr lang="es-ES" dirty="0"/>
              <a:t>PILARES DEL CONTROL DE LA ANSIEDAD</a:t>
            </a:r>
          </a:p>
        </p:txBody>
      </p:sp>
      <p:pic>
        <p:nvPicPr>
          <p:cNvPr id="34" name="Marcador de posición de imagen 33" descr="Vista aérea de una intersección de autopista de neón">
            <a:extLst>
              <a:ext uri="{FF2B5EF4-FFF2-40B4-BE49-F238E27FC236}">
                <a16:creationId xmlns:a16="http://schemas.microsoft.com/office/drawing/2014/main" id="{9289CE93-EC50-55DB-CFE0-1266AEC87B1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4936" r="24936"/>
          <a:stretch/>
        </p:blipFill>
        <p:spPr>
          <a:xfrm rot="10800000">
            <a:off x="1" y="761322"/>
            <a:ext cx="4076118" cy="6096678"/>
          </a:xfrm>
        </p:spPr>
      </p:pic>
      <p:sp>
        <p:nvSpPr>
          <p:cNvPr id="31" name="Elipse 30">
            <a:extLst>
              <a:ext uri="{FF2B5EF4-FFF2-40B4-BE49-F238E27FC236}">
                <a16:creationId xmlns:a16="http://schemas.microsoft.com/office/drawing/2014/main" id="{F466A906-2869-BB36-138E-D45F62E92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3349" y="4646277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06186C3A-548E-AD87-3029-964123530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97971" y="660400"/>
            <a:ext cx="4160955" cy="414915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13DD091-D7A0-C633-46CE-CAE7EC23A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s-ES" smtClean="0"/>
              <a:pPr rtl="0"/>
              <a:t>7</a:t>
            </a:fld>
            <a:endParaRPr lang="es-ES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C90FD99-D5A8-7746-B289-130B777630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9938358"/>
              </p:ext>
            </p:extLst>
          </p:nvPr>
        </p:nvGraphicFramePr>
        <p:xfrm>
          <a:off x="3041304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6661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842DB-FEE4-0380-6D86-7DC285E00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111EB6-6689-B89A-EEAC-8685F1096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992" y="2303584"/>
            <a:ext cx="7653528" cy="2250832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pPr algn="ctr" rtl="0"/>
            <a:r>
              <a:rPr lang="es-ES" sz="4800" dirty="0"/>
              <a:t>CUADERNILLO</a:t>
            </a:r>
            <a:br>
              <a:rPr lang="es-ES" sz="4800" dirty="0"/>
            </a:br>
            <a:br>
              <a:rPr lang="es-ES" sz="4800" dirty="0"/>
            </a:br>
            <a:r>
              <a:rPr lang="es-ES" sz="4800" dirty="0"/>
              <a:t>página 1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484714F3-1CD5-F634-B007-C4BEAC274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B5CEABB6-07DC-46E8-9B57-56EC44A396E5}" type="slidenum">
              <a:rPr lang="es-ES" smtClean="0"/>
              <a:pPr rtl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9781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11CA2-855A-9CAE-4124-FA877D918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291A78D-AC2C-B924-B6D4-D439BD47F52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24B4C23-DD00-3E41-0CBF-4CCC75872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s-ES" smtClean="0"/>
              <a:pPr rtl="0"/>
              <a:t>9</a:t>
            </a:fld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FB89535-662C-8F78-BCBB-84B83F595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177" y="1223654"/>
            <a:ext cx="9097645" cy="4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58445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316625_TF33968143_Win32" id="{FD55521C-97B8-455D-B14F-4B365F441772}" vid="{700AE2DC-749E-4702-88ED-A17DDD6F6BA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8903D25-5BE2-4D9E-B7D8-BE1DCAE2DC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51406B-581B-4C29-A833-E33D8A6AB0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65614A-92F9-4391-AC3D-F3F5B0704F9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{1E7A7A41-8906-44D9-BD17-F872B6F2860D}TF55c86556-70ea-476e-aa05-13a38f2d5b0d9d059710_win32-466d335bc4d7</Template>
  <TotalTime>559</TotalTime>
  <Words>1551</Words>
  <Application>Microsoft Office PowerPoint</Application>
  <PresentationFormat>Panorámica</PresentationFormat>
  <Paragraphs>276</Paragraphs>
  <Slides>52</Slides>
  <Notes>39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6" baseType="lpstr">
      <vt:lpstr>Arial</vt:lpstr>
      <vt:lpstr>Avenir Next LT Pro</vt:lpstr>
      <vt:lpstr>Calibri</vt:lpstr>
      <vt:lpstr>Personalizar</vt:lpstr>
      <vt:lpstr>TALLER DE ANSIEDAD</vt:lpstr>
      <vt:lpstr>RUTA</vt:lpstr>
      <vt:lpstr>INTRODUCCIÓN</vt:lpstr>
      <vt:lpstr>CUADERNILLO  página 1</vt:lpstr>
      <vt:lpstr>Presentación de PowerPoint</vt:lpstr>
      <vt:lpstr>PILARES DEL CONTROL DE LA ANSIEDAD</vt:lpstr>
      <vt:lpstr>Presentación de PowerPoint</vt:lpstr>
      <vt:lpstr>CUADERNILLO  página 1</vt:lpstr>
      <vt:lpstr>Presentación de PowerPoint</vt:lpstr>
      <vt:lpstr>1. TERAPIA PSICOLÓGICA</vt:lpstr>
      <vt:lpstr>ESTRATEGIAS</vt:lpstr>
      <vt:lpstr>a. Entender la ansiedad</vt:lpstr>
      <vt:lpstr>Presentación de PowerPoint</vt:lpstr>
      <vt:lpstr>CUADERNILLO  página 2</vt:lpstr>
      <vt:lpstr>Presentación de PowerPoint</vt:lpstr>
      <vt:lpstr>Presentación de PowerPoint</vt:lpstr>
      <vt:lpstr>CUADERNILLO  página 3</vt:lpstr>
      <vt:lpstr>Presentación de PowerPoint</vt:lpstr>
      <vt:lpstr>B. HACER ACTIVIDADES PARA BAJAR LA ANSIEDAD</vt:lpstr>
      <vt:lpstr>CUADERNILLO  página 4</vt:lpstr>
      <vt:lpstr>Presentación de PowerPoint</vt:lpstr>
      <vt:lpstr>c. Cambiar mis pensamientos</vt:lpstr>
      <vt:lpstr>CUADERNILLO  página 5</vt:lpstr>
      <vt:lpstr>Presentación de PowerPoint</vt:lpstr>
      <vt:lpstr>c. Cambiar tu forma de hacer las cosas </vt:lpstr>
      <vt:lpstr>2. TRATAMIENTO FARMACOLÓGICO</vt:lpstr>
      <vt:lpstr>consideraciones</vt:lpstr>
      <vt:lpstr>CUADERNILLO  página 5</vt:lpstr>
      <vt:lpstr>Presentación de PowerPoint</vt:lpstr>
      <vt:lpstr>Cómo tomarme los medicamentos</vt:lpstr>
      <vt:lpstr>Cómo tomarme los medicamentos</vt:lpstr>
      <vt:lpstr>EFECTOS ADVERSOS</vt:lpstr>
      <vt:lpstr>CUADERNILLO  página 6</vt:lpstr>
      <vt:lpstr>Presentación de PowerPoint</vt:lpstr>
      <vt:lpstr>3. MEDIDAS DE AUTOCUIDADO</vt:lpstr>
      <vt:lpstr>RECOMENDACIONES DE ACTIVIDADES</vt:lpstr>
      <vt:lpstr>CUADERNILLO  página 7</vt:lpstr>
      <vt:lpstr>Presentación de PowerPoint</vt:lpstr>
      <vt:lpstr>a. DUERME LO SUFICIENTE</vt:lpstr>
      <vt:lpstr>Medidas de higiene del suñeo</vt:lpstr>
      <vt:lpstr>DIARIO DE SUEÑO</vt:lpstr>
      <vt:lpstr>CUADERNILLO  página 8</vt:lpstr>
      <vt:lpstr>Presentación de PowerPoint</vt:lpstr>
      <vt:lpstr>B. HAZ EJERCICIO y come sano</vt:lpstr>
      <vt:lpstr>CUADERNILLO  página 9</vt:lpstr>
      <vt:lpstr>Presentación de PowerPoint</vt:lpstr>
      <vt:lpstr>c. HAZ un plan de cuidado de salud mental</vt:lpstr>
      <vt:lpstr>Presentación de PowerPoint</vt:lpstr>
      <vt:lpstr>CUADERNILLO  página 10</vt:lpstr>
      <vt:lpstr>Presentación de PowerPoint</vt:lpstr>
      <vt:lpstr>DUDAS  Y ACOTACIONES</vt:lpstr>
      <vt:lpstr>TALLER DE ANSIEDAD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Benjamin Coloma</dc:creator>
  <cp:lastModifiedBy>Benjamin Coloma</cp:lastModifiedBy>
  <cp:revision>20</cp:revision>
  <dcterms:created xsi:type="dcterms:W3CDTF">2025-11-18T20:38:10Z</dcterms:created>
  <dcterms:modified xsi:type="dcterms:W3CDTF">2025-12-04T21:45:26Z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