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9"/>
  </p:notesMasterIdLst>
  <p:handoutMasterIdLst>
    <p:handoutMasterId r:id="rId50"/>
  </p:handoutMasterIdLst>
  <p:sldIdLst>
    <p:sldId id="256" r:id="rId5"/>
    <p:sldId id="277" r:id="rId6"/>
    <p:sldId id="258" r:id="rId7"/>
    <p:sldId id="264" r:id="rId8"/>
    <p:sldId id="293" r:id="rId9"/>
    <p:sldId id="294" r:id="rId10"/>
    <p:sldId id="295" r:id="rId11"/>
    <p:sldId id="296" r:id="rId12"/>
    <p:sldId id="297" r:id="rId13"/>
    <p:sldId id="299" r:id="rId14"/>
    <p:sldId id="300" r:id="rId15"/>
    <p:sldId id="286" r:id="rId16"/>
    <p:sldId id="329" r:id="rId17"/>
    <p:sldId id="301" r:id="rId18"/>
    <p:sldId id="262" r:id="rId19"/>
    <p:sldId id="322" r:id="rId20"/>
    <p:sldId id="328" r:id="rId21"/>
    <p:sldId id="306" r:id="rId22"/>
    <p:sldId id="323" r:id="rId23"/>
    <p:sldId id="330" r:id="rId24"/>
    <p:sldId id="307" r:id="rId25"/>
    <p:sldId id="303" r:id="rId26"/>
    <p:sldId id="304" r:id="rId27"/>
    <p:sldId id="305" r:id="rId28"/>
    <p:sldId id="309" r:id="rId29"/>
    <p:sldId id="308" r:id="rId30"/>
    <p:sldId id="310" r:id="rId31"/>
    <p:sldId id="312" r:id="rId32"/>
    <p:sldId id="313" r:id="rId33"/>
    <p:sldId id="324" r:id="rId34"/>
    <p:sldId id="332" r:id="rId35"/>
    <p:sldId id="314" r:id="rId36"/>
    <p:sldId id="325" r:id="rId37"/>
    <p:sldId id="331" r:id="rId38"/>
    <p:sldId id="315" r:id="rId39"/>
    <p:sldId id="316" r:id="rId40"/>
    <p:sldId id="317" r:id="rId41"/>
    <p:sldId id="318" r:id="rId42"/>
    <p:sldId id="319" r:id="rId43"/>
    <p:sldId id="320" r:id="rId44"/>
    <p:sldId id="326" r:id="rId45"/>
    <p:sldId id="333" r:id="rId46"/>
    <p:sldId id="327" r:id="rId47"/>
    <p:sldId id="334" r:id="rId48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2" userDrawn="1">
          <p15:clr>
            <a:srgbClr val="A4A3A4"/>
          </p15:clr>
        </p15:guide>
        <p15:guide id="2" pos="3144" userDrawn="1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9346" autoAdjust="0"/>
  </p:normalViewPr>
  <p:slideViewPr>
    <p:cSldViewPr snapToGrid="0">
      <p:cViewPr varScale="1">
        <p:scale>
          <a:sx n="65" d="100"/>
          <a:sy n="65" d="100"/>
        </p:scale>
        <p:origin x="1358" y="53"/>
      </p:cViewPr>
      <p:guideLst>
        <p:guide orient="horz" pos="792"/>
        <p:guide pos="3144"/>
        <p:guide orient="horz" pos="960"/>
      </p:guideLst>
    </p:cSldViewPr>
  </p:slideViewPr>
  <p:outlineViewPr>
    <p:cViewPr>
      <p:scale>
        <a:sx n="33" d="100"/>
        <a:sy n="33" d="100"/>
      </p:scale>
      <p:origin x="0" y="-1194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286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CAE72A9-67A2-4FB1-BBF6-740F2C2EAA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27B748C-466C-45D8-970C-D4FB4FE80C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s-ES" sz="1200"/>
            </a:lvl1pPr>
          </a:lstStyle>
          <a:p>
            <a:pPr rtl="0"/>
            <a:fld id="{A0BDEBA1-176B-4684-BC73-32324FF9EDF5}" type="datetime1">
              <a:rPr lang="es-ES" smtClean="0"/>
              <a:t>20/11/2025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AA8C23F-271A-4B7C-87EC-108046165C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E7ABF6-4152-4126-AC20-23B44A3111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s-ES" sz="1200"/>
            </a:lvl1pPr>
          </a:lstStyle>
          <a:p>
            <a:pPr rtl="0"/>
            <a:fld id="{BBEB6193-5AA7-489B-8575-00593FC261D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54054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s-ES"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s-ES" sz="1200"/>
            </a:lvl1pPr>
          </a:lstStyle>
          <a:p>
            <a:fld id="{0A3C1E36-AAB4-47D5-89F4-8F921BD84148}" type="datetime1">
              <a:rPr lang="es-ES" smtClean="0"/>
              <a:t>20/11/2025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</a:lstStyle>
          <a:p>
            <a:pPr rtl="0"/>
            <a:endParaRPr lang="es-ES" noProof="0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es-ES"/>
            </a:defPPr>
          </a:lstStyle>
          <a:p>
            <a:pPr lvl="0" rtl="0"/>
            <a:r>
              <a:rPr lang="es-ES" noProof="0" dirty="0"/>
              <a:t>Haga clic para modificar los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s-ES"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s-ES" sz="1200"/>
            </a:lvl1pPr>
          </a:lstStyle>
          <a:p>
            <a:pPr rtl="0"/>
            <a:fld id="{10895658-EA1F-4910-80AB-4DA76E16747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4147731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10895658-EA1F-4910-80AB-4DA76E167475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56864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7B71F-4F27-6995-F498-EAE039230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E8339EA-97AF-2B7C-8882-E81406D875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D1C653D-2D37-869D-7F18-E19156F5AA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E0E2364-CF1E-4CEF-6261-4CD3FE1375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10895658-EA1F-4910-80AB-4DA76E167475}" type="slidenum">
              <a:rPr lang="es-ES" smtClean="0"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5544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6BFE1-40E7-8AA1-48CE-22421580C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7D17E06-92F2-A687-A56B-B75C91CAEC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80EA4EB-8321-7184-ADDA-53D856390B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E07C370-1DFD-86BE-6B6D-85CFEE866C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10895658-EA1F-4910-80AB-4DA76E167475}" type="slidenum">
              <a:rPr lang="es-ES" smtClean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41545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s-MX" dirty="0"/>
              <a:t>Ansiedad generalizada: muchas preocupaciones durante mucho tiempo. La ansiedad generalizada no siempre tiene relación con alguna situación preocupante. Causa malestar. Afecta a nuestra vida y es difícil de controlar.</a:t>
            </a:r>
          </a:p>
          <a:p>
            <a:pPr marL="228600" indent="-228600">
              <a:buAutoNum type="arabicPeriod"/>
            </a:pPr>
            <a:r>
              <a:rPr lang="es-MX" dirty="0"/>
              <a:t>Ataque de pánico. Las crisis de pánico son episodios de miedo o de malestar fuertes que aparecen de repente y se repiten. Las crisis de pánico no tienen que ver con ninguna situación amenazante y pueden pasar en cualquier momento. </a:t>
            </a:r>
          </a:p>
          <a:p>
            <a:pPr marL="228600" indent="-228600">
              <a:buAutoNum type="arabicPeriod"/>
            </a:pPr>
            <a:r>
              <a:rPr lang="es-MX" dirty="0"/>
              <a:t>Fobia específica. Miedo desproporcionado a una cosa o a una situación.</a:t>
            </a:r>
          </a:p>
          <a:p>
            <a:pPr marL="228600" indent="-228600">
              <a:buAutoNum type="arabicPeriod"/>
            </a:pPr>
            <a:r>
              <a:rPr lang="es-MX" dirty="0"/>
              <a:t>Fobia social. Mucho miedo a una situación social en la que creemos que nos pueden juzgar, avergonzar o humillar. Se evita • Hablar en público. • Comer. • Beber. • Hacer cosas delante de otras personas. La ansiedad no se limita al momento en el que tienen lugar esas situaciones. Puede empezar horas o días antes.</a:t>
            </a:r>
          </a:p>
          <a:p>
            <a:pPr marL="228600" indent="-228600">
              <a:buAutoNum type="arabicPeriod"/>
            </a:pPr>
            <a:r>
              <a:rPr lang="es-MX" dirty="0"/>
              <a:t>Agorafobia. Pánico en situaciones en las que pensamos • No vamos a poder escapar. • No nos van a poder ayudar. Debido a la agorafobia, podemos tener miedo a viajar, a ir a centros comerciales o a ir a lugares públicos. </a:t>
            </a:r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0895658-EA1F-4910-80AB-4DA76E167475}" type="slidenum">
              <a:rPr lang="es-ES" noProof="0" smtClean="0"/>
              <a:t>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998612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Ansiedad generalizada</a:t>
            </a:r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0895658-EA1F-4910-80AB-4DA76E167475}" type="slidenum">
              <a:rPr lang="es-ES" noProof="0" smtClean="0"/>
              <a:t>22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042291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65D03-2495-E0AB-82A6-BD48437BD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B873B24-2C01-6A1B-499C-C076C77ACA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ECBDCDC-BF60-18CB-50A5-0B76024F59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Crisis de pánico</a:t>
            </a:r>
            <a:endParaRPr lang="es-419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A585A8-33D0-6AF6-118B-30017D9BDF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0895658-EA1F-4910-80AB-4DA76E167475}" type="slidenum">
              <a:rPr lang="es-ES" noProof="0" smtClean="0"/>
              <a:t>23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158205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FA672-8B7D-B5B5-1D19-CE6DE16D8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CB97D4A-66AE-4B6C-575A-0948C0F006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CCA560E-34DA-3313-E93D-9B3AC1EA39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Fobia social</a:t>
            </a:r>
            <a:endParaRPr lang="es-419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472315E-8F7B-A387-EE40-E8F0EAAB2B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0895658-EA1F-4910-80AB-4DA76E167475}" type="slidenum">
              <a:rPr lang="es-ES" noProof="0" smtClean="0"/>
              <a:t>24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658246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0C91D-403C-54EF-0F5F-E8FFF7C52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65A548F-8CE9-F0F9-8E7E-5AC665D49B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3AF6FAC-BB10-49CE-0660-0E79EAD739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Fobia específica</a:t>
            </a:r>
            <a:endParaRPr lang="es-419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5E5835-C3D1-FF7E-6D39-B3AD5B8950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0895658-EA1F-4910-80AB-4DA76E167475}" type="slidenum">
              <a:rPr lang="es-ES" noProof="0" smtClean="0"/>
              <a:t>25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57713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D282E-E646-8CB3-DE3C-9AE50B0D0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E4647F9-98EE-0914-0094-EE2FF46CE7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897912B-AE9A-7BB1-8ED3-3C680DD3A7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0C1015D-85FC-03F9-D4C6-BA348CDDC1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10895658-EA1F-4910-80AB-4DA76E167475}" type="slidenum">
              <a:rPr lang="es-ES" smtClean="0"/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96454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62391-7E67-8213-34F9-EF0AB3805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F5DCC92-4FE4-E70C-2820-D4293F0F45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60CA96E-8F10-D969-27C7-927C529462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algn="just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64FF4F1-983C-A71D-187E-9ABC37B382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10895658-EA1F-4910-80AB-4DA76E167475}" type="slidenum">
              <a:rPr lang="es-ES" smtClean="0"/>
              <a:t>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2512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CC1AB-5E56-D791-60B1-7AC25FB70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F1AB071-99FC-AF77-48FE-386DCA7846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CAC7BA8-569A-CFF1-A9ED-4D35A2EFF4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2403AE2-74E2-D92B-6A54-80D99030C7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10895658-EA1F-4910-80AB-4DA76E167475}" type="slidenum">
              <a:rPr lang="es-ES" smtClean="0"/>
              <a:t>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37016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10895658-EA1F-4910-80AB-4DA76E167475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177167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Pesimismo</a:t>
            </a:r>
          </a:p>
          <a:p>
            <a:r>
              <a:rPr lang="es-CL" dirty="0"/>
              <a:t>Catastrofismo</a:t>
            </a:r>
          </a:p>
          <a:p>
            <a:r>
              <a:rPr lang="es-CL" dirty="0"/>
              <a:t>Magnificación</a:t>
            </a:r>
          </a:p>
          <a:p>
            <a:r>
              <a:rPr lang="es-CL" dirty="0" err="1"/>
              <a:t>Minimisación</a:t>
            </a:r>
            <a:r>
              <a:rPr lang="es-CL" dirty="0"/>
              <a:t> </a:t>
            </a:r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0895658-EA1F-4910-80AB-4DA76E167475}" type="slidenum">
              <a:rPr lang="es-ES" noProof="0" smtClean="0"/>
              <a:t>32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5901695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4F0F2-2A3B-7EA0-A41F-CD4CFA2E5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5BC9519-1F6B-A5AD-DE57-DEE0FF0A7C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E30007C-87D7-849B-DF3A-00218BC84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877C896-53BC-540C-0B34-68E2A7B510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10895658-EA1F-4910-80AB-4DA76E167475}" type="slidenum">
              <a:rPr lang="es-ES" smtClean="0"/>
              <a:t>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54802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FCFAC-7267-F81A-56AB-0347387A5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DDFA72E-CF86-936E-A955-3D50B68F91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FA93D4F-E171-D084-A1AE-1EAF63E772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573BDBB-3A87-B539-529A-B73C6883BD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10895658-EA1F-4910-80AB-4DA76E167475}" type="slidenum">
              <a:rPr lang="es-ES" smtClean="0"/>
              <a:t>36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7711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D16AC-1772-3E6B-308D-9C7AD7281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EF01F91-5404-FE5D-8235-FC44F31D6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A623A36-4508-4760-84BC-61E883C601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algn="just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F2EBA72-2C7B-2D9B-8048-32D271ED62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10895658-EA1F-4910-80AB-4DA76E167475}" type="slidenum">
              <a:rPr lang="es-ES" smtClean="0"/>
              <a:t>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255356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síndrome</a:t>
            </a:r>
            <a:r>
              <a:rPr lang="es-419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Algunos ejemplos de síndromes son: el síndrome de X frágil, el síndrome de Prader-Willi </a:t>
            </a:r>
            <a:r>
              <a:rPr lang="es-MX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 el síndrome de Williams. </a:t>
            </a:r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0895658-EA1F-4910-80AB-4DA76E167475}" type="slidenum">
              <a:rPr lang="es-ES" noProof="0" smtClean="0"/>
              <a:t>38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1626192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B761D-4595-8783-4041-9EDFBCF2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BDFF99D-CB53-8057-A328-719173745E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82C1D57-1DF6-A10C-3B70-63C6BF5A4D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síndrome</a:t>
            </a:r>
            <a:r>
              <a:rPr lang="es-419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Algunos ejemplos de síndromes son: el síndrome de X frágil, el síndrome de Prader-Willi </a:t>
            </a:r>
            <a:r>
              <a:rPr lang="es-MX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 el síndrome de Williams. </a:t>
            </a:r>
            <a:endParaRPr lang="es-419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83D58CC-67B9-11C7-15DA-611543E469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0895658-EA1F-4910-80AB-4DA76E167475}" type="slidenum">
              <a:rPr lang="es-ES" noProof="0" smtClean="0"/>
              <a:t>39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2320295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1ADFE-E8AE-DF9F-AD1F-8461BABD6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0F7CCB0-5DF4-EBE2-786F-DEE5E91792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0978EFB-090D-9918-6E9B-62D67B3788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síndrome</a:t>
            </a:r>
            <a:r>
              <a:rPr lang="es-419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Algunos ejemplos de síndromes son: el síndrome de X frágil, el síndrome de Prader-Willi </a:t>
            </a:r>
            <a:r>
              <a:rPr lang="es-MX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 el síndrome de Williams. </a:t>
            </a:r>
            <a:endParaRPr lang="es-419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8D027DD-5A56-9220-1410-273FFFC962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0895658-EA1F-4910-80AB-4DA76E167475}" type="slidenum">
              <a:rPr lang="es-ES" noProof="0" smtClean="0"/>
              <a:t>40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5017082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D47F9-68D9-4190-5837-ABEAC963A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9165233-0738-F017-E234-CE995C3CD8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76DEF3F-A2AD-5E76-FBE7-9E795E9FF2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E6F8D48-6830-0A12-1E3D-E0B2709DE6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10895658-EA1F-4910-80AB-4DA76E167475}" type="slidenum">
              <a:rPr lang="es-ES" smtClean="0"/>
              <a:t>41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327770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A9BFB-A446-DF90-1E78-3E9306075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14FE5A9-DE65-7DBA-9B53-FA49F3BBC4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3581E68-C000-FB2D-500C-33ED2DF8CC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1BE9760-D533-45E0-1C6D-D57F790CA4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10895658-EA1F-4910-80AB-4DA76E167475}" type="slidenum">
              <a:rPr lang="es-ES" smtClean="0"/>
              <a:t>43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233880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12AB8-E6A3-F644-46A6-A62E9C8ED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5FCE69E-BCFF-D3BD-76AA-E44E3C078D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05CD197-DDDD-4CD7-BE97-848D9A4ADF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985F431-31B6-9A25-343A-53F6AB2D08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10895658-EA1F-4910-80AB-4DA76E167475}" type="slidenum">
              <a:rPr lang="es-ES" smtClean="0"/>
              <a:t>44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54348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10895658-EA1F-4910-80AB-4DA76E167475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56439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algn="just"/>
            <a:r>
              <a:rPr lang="es-MX" dirty="0"/>
              <a:t>Tener una buena salud mental es mucho más que no tener una enfermedad. </a:t>
            </a:r>
          </a:p>
          <a:p>
            <a:pPr algn="just"/>
            <a:r>
              <a:rPr lang="es-MX" dirty="0"/>
              <a:t>Tener una buena salud mental es encontrarse bien.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A veces, las tensiones y los nervios hacen difícil tener una buena salud mental. En ocasiones, no poder afrontar una situación puede crearnos un trastorno mental.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10895658-EA1F-4910-80AB-4DA76E167475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69560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No puedo controlar mis sentimientos hacia ti. </a:t>
            </a:r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0895658-EA1F-4910-80AB-4DA76E167475}" type="slidenum">
              <a:rPr lang="es-ES" noProof="0" smtClean="0"/>
              <a:t>5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85935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dirty="0"/>
              <a:t>Amor</a:t>
            </a:r>
            <a:r>
              <a:rPr lang="es-MX" dirty="0"/>
              <a:t>: afecto profundo y estable hacia alguien.</a:t>
            </a:r>
          </a:p>
          <a:p>
            <a:r>
              <a:rPr lang="es-MX" b="1" dirty="0"/>
              <a:t>Agradecimiento</a:t>
            </a:r>
            <a:r>
              <a:rPr lang="es-MX" dirty="0"/>
              <a:t>: reconocimiento y aprecio por algo recibido.</a:t>
            </a:r>
          </a:p>
          <a:p>
            <a:r>
              <a:rPr lang="es-MX" b="1" dirty="0"/>
              <a:t>Rencor</a:t>
            </a:r>
            <a:r>
              <a:rPr lang="es-MX" dirty="0"/>
              <a:t>: molestia persistente por un daño pasado.</a:t>
            </a:r>
          </a:p>
          <a:p>
            <a:r>
              <a:rPr lang="es-MX" b="1" dirty="0"/>
              <a:t>Esperanza</a:t>
            </a:r>
            <a:r>
              <a:rPr lang="es-MX" dirty="0"/>
              <a:t>: confianza en que algo positivo ocurrirá.</a:t>
            </a:r>
          </a:p>
          <a:p>
            <a:r>
              <a:rPr lang="es-MX" b="1" dirty="0"/>
              <a:t>Celos</a:t>
            </a:r>
            <a:r>
              <a:rPr lang="es-MX" dirty="0"/>
              <a:t>: inquietud o inseguridad ante la posibilidad de perder algo valioso.</a:t>
            </a:r>
          </a:p>
          <a:p>
            <a:r>
              <a:rPr lang="es-MX" b="1" dirty="0"/>
              <a:t>Soledad</a:t>
            </a:r>
            <a:r>
              <a:rPr lang="es-MX" dirty="0"/>
              <a:t>: sensación de aislamiento emocional.</a:t>
            </a:r>
          </a:p>
          <a:p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0895658-EA1F-4910-80AB-4DA76E167475}" type="slidenum">
              <a:rPr lang="es-ES" noProof="0" smtClean="0"/>
              <a:t>10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035770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10895658-EA1F-4910-80AB-4DA76E167475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09667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5985C-B36A-64B8-96FD-04AA7E1AF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8C0BAA0-1074-A1DE-3906-3D3EC67780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A9796D2-982C-4822-2439-008B20E1DE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98CAFA-44C6-DF91-A6E5-FD7BB02191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10895658-EA1F-4910-80AB-4DA76E167475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1666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MX" dirty="0"/>
              <a:t>Cuando nos damos cuenta de que hay una situación que nos da miedo o nos preocupa, hay cambios en nuestro cerebro. </a:t>
            </a:r>
          </a:p>
          <a:p>
            <a:pPr rtl="0"/>
            <a:r>
              <a:rPr lang="es-MX" dirty="0"/>
              <a:t>En nuestro cerebro se libera la adrenalina. </a:t>
            </a:r>
          </a:p>
          <a:p>
            <a:pPr rtl="0"/>
            <a:r>
              <a:rPr lang="es-MX" dirty="0"/>
              <a:t>La adrenalina envía un mensaje a nuestro cuerpo y nos prepara para actuar. </a:t>
            </a:r>
          </a:p>
          <a:p>
            <a:pPr rtl="0"/>
            <a:r>
              <a:rPr lang="es-MX" dirty="0"/>
              <a:t>Podemos hacer varias cosas: • Luchar para defendernos. • Huir para escapar del peligro. • Quedarnos paralizados, es decir, no movernos. </a:t>
            </a:r>
          </a:p>
          <a:p>
            <a:pPr rtl="0"/>
            <a:r>
              <a:rPr lang="es-MX" dirty="0"/>
              <a:t>La ansiedad es una reacción normal que todas las personas tenemos en varias ocasiones.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10895658-EA1F-4910-80AB-4DA76E167475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6333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4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E9AF4D7D-42EC-4F30-296A-81B05C4E7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grpSp>
          <p:nvGrpSpPr>
            <p:cNvPr id="116" name="Grupo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upo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upo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upo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upo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upo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upo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upo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es-ES"/>
                              </a:defPPr>
                            </a:lstStyle>
                            <a:p>
                              <a:pPr algn="ctr" rtl="0"/>
                              <a:r>
                                <a:rPr lang="es-E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es-ES"/>
                              </a:defPPr>
                            </a:lstStyle>
                            <a:p>
                              <a:pPr algn="ctr" rtl="0"/>
                              <a:r>
                                <a:rPr lang="es-E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es-ES"/>
                            </a:defPPr>
                          </a:lstStyle>
                          <a:p>
                            <a:pPr algn="ctr" rtl="0"/>
                            <a:r>
                              <a:rPr lang="es-E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s-ES"/>
                          </a:defPPr>
                        </a:lstStyle>
                        <a:p>
                          <a:pPr algn="ctr" rtl="0"/>
                          <a:r>
                            <a:rPr lang="es-E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s-ES"/>
                        </a:defPPr>
                      </a:lstStyle>
                      <a:p>
                        <a:pPr algn="ctr" rtl="0"/>
                        <a:r>
                          <a:rPr lang="es-ES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s-ES"/>
                      </a:defPPr>
                    </a:lstStyle>
                    <a:p>
                      <a:pPr algn="ctr" rtl="0"/>
                      <a:r>
                        <a:rPr lang="es-ES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s-ES"/>
                    </a:defPPr>
                  </a:lstStyle>
                  <a:p>
                    <a:pPr algn="ctr" rtl="0"/>
                    <a:r>
                      <a:rPr lang="es-ES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</a:lstStyle>
                <a:p>
                  <a:pPr algn="ctr" rtl="0"/>
                  <a:r>
                    <a:rPr lang="es-ES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</a:lstStyle>
                <a:p>
                  <a:pPr algn="ctr" rtl="0"/>
                  <a:r>
                    <a:rPr lang="es-ES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</a:lstStyle>
                <a:p>
                  <a:pPr algn="ctr" rtl="0"/>
                  <a:r>
                    <a:rPr lang="es-ES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</a:lstStyle>
                <a:p>
                  <a:pPr algn="ctr" rtl="0"/>
                  <a:r>
                    <a:rPr lang="es-ES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</a:lstStyle>
                <a:p>
                  <a:pPr algn="ctr" rtl="0"/>
                  <a:r>
                    <a:rPr lang="es-ES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</a:lstStyle>
              <a:p>
                <a:pPr algn="ctr" rtl="0"/>
                <a:r>
                  <a:rPr lang="es-ES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pic>
          <p:nvPicPr>
            <p:cNvPr id="297" name="Gráfico 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Gráfico 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Conector recto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4772" y="677918"/>
            <a:ext cx="6856292" cy="3590596"/>
          </a:xfrm>
        </p:spPr>
        <p:txBody>
          <a:bodyPr rtlCol="0" anchor="ctr"/>
          <a:lstStyle>
            <a:lvl1pPr algn="l">
              <a:defRPr lang="es-ES" sz="60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</p:spTree>
    <p:extLst>
      <p:ext uri="{BB962C8B-B14F-4D97-AF65-F5344CB8AC3E}">
        <p14:creationId xmlns:p14="http://schemas.microsoft.com/office/powerpoint/2010/main" val="670392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+ Tabl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896112"/>
            <a:ext cx="10668000" cy="1325563"/>
          </a:xfrm>
        </p:spPr>
        <p:txBody>
          <a:bodyPr rtlCol="0" anchor="t" anchorCtr="0"/>
          <a:lstStyle>
            <a:lvl1pPr>
              <a:defRPr lang="es-ES"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7" name="Rectángulo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70FC509-0D49-9500-59C9-DAE0A699FB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417197"/>
            <a:ext cx="4278313" cy="3737541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lang="es-ES" sz="1800" smtClean="0"/>
            </a:lvl1pPr>
            <a:lvl2pPr>
              <a:spcBef>
                <a:spcPts val="0"/>
              </a:spcBef>
              <a:spcAft>
                <a:spcPts val="1200"/>
              </a:spcAft>
              <a:defRPr lang="es-ES" sz="1800" smtClean="0"/>
            </a:lvl2pPr>
            <a:lvl3pPr>
              <a:spcBef>
                <a:spcPts val="0"/>
              </a:spcBef>
              <a:spcAft>
                <a:spcPts val="1200"/>
              </a:spcAft>
              <a:defRPr lang="es-ES" sz="1800" smtClean="0"/>
            </a:lvl3pPr>
            <a:lvl4pPr>
              <a:spcBef>
                <a:spcPts val="0"/>
              </a:spcBef>
              <a:spcAft>
                <a:spcPts val="1200"/>
              </a:spcAft>
              <a:defRPr lang="es-ES" sz="1800" smtClean="0"/>
            </a:lvl4pPr>
            <a:lvl5pPr>
              <a:spcBef>
                <a:spcPts val="0"/>
              </a:spcBef>
              <a:spcAft>
                <a:spcPts val="1200"/>
              </a:spcAft>
              <a:defRPr lang="es-ES" sz="1800"/>
            </a:lvl5pPr>
          </a:lstStyle>
          <a:p>
            <a:pPr lvl="0" rtl="0"/>
            <a:r>
              <a:rPr lang="es-ES"/>
              <a:t>Haga clic para agregar texto </a:t>
            </a:r>
          </a:p>
          <a:p>
            <a:pPr marL="685800" lvl="1" indent="-228600" rtl="0"/>
            <a:r>
              <a:rPr lang="es-ES"/>
              <a:t>Segundo nivel</a:t>
            </a:r>
          </a:p>
          <a:p>
            <a:pPr marL="1143000" lvl="2" indent="-228600" rtl="0"/>
            <a:r>
              <a:rPr lang="es-ES"/>
              <a:t>Tercer nivel</a:t>
            </a:r>
          </a:p>
          <a:p>
            <a:pPr marL="1600200" lvl="3" indent="-228600" rtl="0"/>
            <a:r>
              <a:rPr lang="es-ES"/>
              <a:t>Cuarto nivel</a:t>
            </a:r>
          </a:p>
          <a:p>
            <a:pPr marL="2057400" lvl="4" indent="-228600" rtl="0"/>
            <a:r>
              <a:rPr lang="es-ES"/>
              <a:t>Quinto nivel</a:t>
            </a:r>
          </a:p>
        </p:txBody>
      </p:sp>
      <p:sp>
        <p:nvSpPr>
          <p:cNvPr id="8" name="Marcador de posición de tabla 7">
            <a:extLst>
              <a:ext uri="{FF2B5EF4-FFF2-40B4-BE49-F238E27FC236}">
                <a16:creationId xmlns:a16="http://schemas.microsoft.com/office/drawing/2014/main" id="{7113F543-A373-5951-EBF3-7E283EE52F0B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5241471" y="2417763"/>
            <a:ext cx="6188529" cy="3736975"/>
          </a:xfrm>
        </p:spPr>
        <p:txBody>
          <a:bodyPr rtlCol="0"/>
          <a:lstStyle>
            <a:lvl1pPr>
              <a:defRPr lang="es-ES"/>
            </a:lvl1pPr>
          </a:lstStyle>
          <a:p>
            <a:pPr rtl="0"/>
            <a:r>
              <a:rPr lang="es-ES"/>
              <a:t>Haga clic en el icono para insertar una tabla</a:t>
            </a:r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7D4C80AE-01F3-AAB6-99EF-DB1B5934C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 rtlCol="0"/>
          <a:lstStyle>
            <a:lvl1pPr>
              <a:defRPr lang="es-ES">
                <a:solidFill>
                  <a:schemeClr val="tx1"/>
                </a:solidFill>
              </a:defRPr>
            </a:lvl1pPr>
          </a:lstStyle>
          <a:p>
            <a:pPr rtl="0"/>
            <a:fld id="{F52EB143-0484-4B4A-822A-8DC2C064522B}" type="datetime1">
              <a:rPr lang="es-ES" smtClean="0"/>
              <a:t>20/11/2025</a:t>
            </a:fld>
            <a:endParaRPr lang="es-ES" dirty="0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C0241B24-8629-6BC2-C72F-A156F0624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 rtlCol="0"/>
          <a:lstStyle>
            <a:lvl1pPr>
              <a:defRPr lang="es-ES">
                <a:solidFill>
                  <a:schemeClr val="tx1"/>
                </a:solidFill>
              </a:defRPr>
            </a:lvl1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7FBBF9-1C14-3371-F0AC-507FFCAB3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 rtlCol="0"/>
          <a:lstStyle>
            <a:lvl1pPr>
              <a:defRPr lang="es-ES">
                <a:solidFill>
                  <a:schemeClr val="tx1"/>
                </a:solidFill>
              </a:defRPr>
            </a:lvl1pPr>
          </a:lstStyle>
          <a:p>
            <a:pPr rtl="0"/>
            <a:fld id="{B5CEABB6-07DC-46E8-9B57-56EC44A396E5}" type="slidenum">
              <a:rPr lang="es-ES" smtClean="0"/>
              <a:pPr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81890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ntenidos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1"/>
            <a:ext cx="9866540" cy="1358140"/>
          </a:xfrm>
        </p:spPr>
        <p:txBody>
          <a:bodyPr rtlCol="0" anchor="t" anchorCtr="0"/>
          <a:lstStyle>
            <a:lvl1pPr>
              <a:defRPr lang="es-ES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D9F1898E-3E74-4E43-A202-1A664022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014984" cy="6858000"/>
            <a:chOff x="0" y="0"/>
            <a:chExt cx="1014984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4776F7-F8A5-4235-8C8D-17F0E4F45B03}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F301899-34C1-47B4-B5CD-F77BA341C0F9}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6E9363-03B7-439D-8B5E-0665E48F046E}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32F5F5-1688-44BD-B071-A62C04824FB8}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89FF8F5-F7B8-46B0-BB03-FE972A6832E7}"/>
                </a:ext>
              </a:extLst>
            </p:cNvPr>
            <p:cNvSpPr/>
            <p:nvPr userDrawn="1"/>
          </p:nvSpPr>
          <p:spPr>
            <a:xfrm rot="10800000">
              <a:off x="100582" y="2936725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pic>
          <p:nvPicPr>
            <p:cNvPr id="48" name="Gráfico 47">
              <a:extLst>
                <a:ext uri="{FF2B5EF4-FFF2-40B4-BE49-F238E27FC236}">
                  <a16:creationId xmlns:a16="http://schemas.microsoft.com/office/drawing/2014/main" id="{31EB8EE7-3843-4CA8-879D-5D985DAA0D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57200" y="5416459"/>
              <a:ext cx="1828800" cy="914400"/>
            </a:xfrm>
            <a:prstGeom prst="rect">
              <a:avLst/>
            </a:prstGeom>
          </p:spPr>
        </p:pic>
        <p:pic>
          <p:nvPicPr>
            <p:cNvPr id="50" name="Gráfico 49">
              <a:extLst>
                <a:ext uri="{FF2B5EF4-FFF2-40B4-BE49-F238E27FC236}">
                  <a16:creationId xmlns:a16="http://schemas.microsoft.com/office/drawing/2014/main" id="{5FF0EEFD-0038-4A2F-AD3B-01A98EFF5C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63329"/>
              <a:ext cx="1828800" cy="914400"/>
            </a:xfrm>
            <a:prstGeom prst="rect">
              <a:avLst/>
            </a:prstGeom>
          </p:spPr>
        </p:pic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650232-76AA-C9E3-F846-8DB1B44E5AF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52575" y="2481940"/>
            <a:ext cx="6477952" cy="363583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s-ES" sz="1800">
                <a:solidFill>
                  <a:schemeClr val="bg1"/>
                </a:solidFill>
              </a:defRPr>
            </a:lvl1pPr>
            <a:lvl2pPr marL="457200">
              <a:lnSpc>
                <a:spcPct val="100000"/>
              </a:lnSpc>
              <a:spcAft>
                <a:spcPts val="600"/>
              </a:spcAft>
              <a:defRPr lang="es-ES" sz="1800">
                <a:solidFill>
                  <a:schemeClr val="bg1"/>
                </a:solidFill>
              </a:defRPr>
            </a:lvl2pPr>
            <a:lvl3pPr marL="914400">
              <a:lnSpc>
                <a:spcPct val="100000"/>
              </a:lnSpc>
              <a:spcAft>
                <a:spcPts val="600"/>
              </a:spcAft>
              <a:defRPr lang="es-ES" sz="1800">
                <a:solidFill>
                  <a:schemeClr val="bg1"/>
                </a:solidFill>
              </a:defRPr>
            </a:lvl3pPr>
            <a:lvl4pPr marL="1371600">
              <a:lnSpc>
                <a:spcPct val="100000"/>
              </a:lnSpc>
              <a:spcAft>
                <a:spcPts val="600"/>
              </a:spcAft>
              <a:defRPr lang="es-ES" sz="1800">
                <a:solidFill>
                  <a:schemeClr val="bg1"/>
                </a:solidFill>
              </a:defRPr>
            </a:lvl4pPr>
            <a:lvl5pPr marL="1828800">
              <a:lnSpc>
                <a:spcPct val="100000"/>
              </a:lnSpc>
              <a:spcAft>
                <a:spcPts val="600"/>
              </a:spcAft>
              <a:defRPr lang="es-ES"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/>
              <a:t>Haga clic para agregar contenido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14" name="Marcador de texto 12">
            <a:extLst>
              <a:ext uri="{FF2B5EF4-FFF2-40B4-BE49-F238E27FC236}">
                <a16:creationId xmlns:a16="http://schemas.microsoft.com/office/drawing/2014/main" id="{37A04978-5D2C-BBF1-9C05-C527176190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2723" y="2481940"/>
            <a:ext cx="3046391" cy="3759200"/>
          </a:xfrm>
        </p:spPr>
        <p:txBody>
          <a:bodyPr rtlCol="0">
            <a:normAutofit/>
          </a:bodyPr>
          <a:lstStyle>
            <a:lvl1pPr marL="342900" indent="-342900">
              <a:spcAft>
                <a:spcPts val="600"/>
              </a:spcAft>
              <a:buFont typeface="+mj-lt"/>
              <a:buAutoNum type="arabicPeriod"/>
              <a:defRPr lang="es-ES" sz="1800">
                <a:solidFill>
                  <a:schemeClr val="bg1"/>
                </a:solidFill>
              </a:defRPr>
            </a:lvl1pPr>
            <a:lvl2pPr marL="800100" indent="-342900">
              <a:spcAft>
                <a:spcPts val="600"/>
              </a:spcAft>
              <a:buFont typeface="+mj-lt"/>
              <a:buAutoNum type="alphaLcPeriod"/>
              <a:defRPr lang="es-ES" sz="1800">
                <a:solidFill>
                  <a:schemeClr val="bg1"/>
                </a:solidFill>
              </a:defRPr>
            </a:lvl2pPr>
            <a:lvl3pPr marL="1257300" indent="-342900">
              <a:spcAft>
                <a:spcPts val="600"/>
              </a:spcAft>
              <a:buFont typeface="+mj-lt"/>
              <a:buAutoNum type="arabicParenR"/>
              <a:defRPr lang="es-ES" sz="1800">
                <a:solidFill>
                  <a:schemeClr val="bg1"/>
                </a:solidFill>
              </a:defRPr>
            </a:lvl3pPr>
            <a:lvl4pPr marL="1714500" indent="-342900">
              <a:spcAft>
                <a:spcPts val="600"/>
              </a:spcAft>
              <a:buFont typeface="+mj-lt"/>
              <a:buAutoNum type="alphaLcParenR"/>
              <a:defRPr lang="es-ES" sz="1800">
                <a:solidFill>
                  <a:schemeClr val="bg1"/>
                </a:solidFill>
              </a:defRPr>
            </a:lvl4pPr>
            <a:lvl5pPr marL="2171700" indent="-342900">
              <a:spcAft>
                <a:spcPts val="600"/>
              </a:spcAft>
              <a:buFont typeface="+mj-lt"/>
              <a:buAutoNum type="romanLcPeriod"/>
              <a:defRPr lang="es-ES"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/>
              <a:t>Haga clic para agregar texto 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63" name="Marcador de fecha 3">
            <a:extLst>
              <a:ext uri="{FF2B5EF4-FFF2-40B4-BE49-F238E27FC236}">
                <a16:creationId xmlns:a16="http://schemas.microsoft.com/office/drawing/2014/main" id="{41C57AEB-9E33-4F77-9F58-DB0D1B97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 rtlCol="0"/>
          <a:lstStyle>
            <a:lvl1pPr>
              <a:defRPr lang="es-ES">
                <a:solidFill>
                  <a:schemeClr val="bg1"/>
                </a:solidFill>
              </a:defRPr>
            </a:lvl1pPr>
          </a:lstStyle>
          <a:p>
            <a:pPr rtl="0"/>
            <a:fld id="{72E03785-F6E3-493F-956A-4BC16E39C284}" type="datetime1">
              <a:rPr lang="es-ES" smtClean="0"/>
              <a:t>20/11/2025</a:t>
            </a:fld>
            <a:endParaRPr lang="es-ES" dirty="0"/>
          </a:p>
        </p:txBody>
      </p:sp>
      <p:sp>
        <p:nvSpPr>
          <p:cNvPr id="64" name="Marcador de pie de página 4">
            <a:extLst>
              <a:ext uri="{FF2B5EF4-FFF2-40B4-BE49-F238E27FC236}">
                <a16:creationId xmlns:a16="http://schemas.microsoft.com/office/drawing/2014/main" id="{182F895D-C48A-41AA-9DE6-43A17B7E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 rtlCol="0"/>
          <a:lstStyle>
            <a:lvl1pPr>
              <a:defRPr lang="es-ES"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65" name="Marcador de número de diapositiva 5">
            <a:extLst>
              <a:ext uri="{FF2B5EF4-FFF2-40B4-BE49-F238E27FC236}">
                <a16:creationId xmlns:a16="http://schemas.microsoft.com/office/drawing/2014/main" id="{4C15BF58-30D9-4A0E-8506-1CD777B0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 rtlCol="0"/>
          <a:lstStyle>
            <a:lvl1pPr>
              <a:defRPr lang="es-ES"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es-ES" smtClean="0"/>
              <a:pPr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07368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155" y="896112"/>
            <a:ext cx="10665845" cy="1325563"/>
          </a:xfrm>
        </p:spPr>
        <p:txBody>
          <a:bodyPr rtlCol="0" anchor="t" anchorCtr="0"/>
          <a:lstStyle>
            <a:lvl1pPr>
              <a:defRPr lang="es-ES"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5" name="Marcador de posición de tabla 4">
            <a:extLst>
              <a:ext uri="{FF2B5EF4-FFF2-40B4-BE49-F238E27FC236}">
                <a16:creationId xmlns:a16="http://schemas.microsoft.com/office/drawing/2014/main" id="{E06194BC-6453-CA18-2623-B07F3A5D4E92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762000" y="2417763"/>
            <a:ext cx="10665845" cy="3678235"/>
          </a:xfrm>
        </p:spPr>
        <p:txBody>
          <a:bodyPr rtlCol="0"/>
          <a:lstStyle>
            <a:lvl1pPr>
              <a:defRPr lang="es-ES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s-ES"/>
            </a:pPr>
            <a:r>
              <a:rPr lang="es-ES"/>
              <a:t>Haga clic en el icono para insertar una tabla</a:t>
            </a:r>
          </a:p>
          <a:p>
            <a:pPr rtl="0"/>
            <a:endParaRPr lang="es-ES" dirty="0"/>
          </a:p>
        </p:txBody>
      </p:sp>
      <p:sp>
        <p:nvSpPr>
          <p:cNvPr id="7" name="Rectángulo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D3A465A0-88AA-B50B-92D8-3A5492832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 rtlCol="0"/>
          <a:lstStyle>
            <a:lvl1pPr>
              <a:defRPr lang="es-ES">
                <a:solidFill>
                  <a:schemeClr val="tx1"/>
                </a:solidFill>
              </a:defRPr>
            </a:lvl1pPr>
          </a:lstStyle>
          <a:p>
            <a:pPr rtl="0"/>
            <a:fld id="{20B67A72-3A57-4FB3-90CC-3D658B9B24C0}" type="datetime1">
              <a:rPr lang="es-ES" smtClean="0"/>
              <a:t>20/11/2025</a:t>
            </a:fld>
            <a:endParaRPr lang="es-ES" dirty="0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6195F626-7C08-9907-6A85-922BE6AA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 rtlCol="0"/>
          <a:lstStyle>
            <a:lvl1pPr>
              <a:defRPr lang="es-ES">
                <a:solidFill>
                  <a:schemeClr val="tx1"/>
                </a:solidFill>
              </a:defRPr>
            </a:lvl1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BAD34A-4F3F-C89B-BBBC-E7740F41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 rtlCol="0"/>
          <a:lstStyle>
            <a:lvl1pPr>
              <a:defRPr lang="es-ES">
                <a:solidFill>
                  <a:schemeClr val="tx1"/>
                </a:solidFill>
              </a:defRPr>
            </a:lvl1pPr>
          </a:lstStyle>
          <a:p>
            <a:pPr rtl="0"/>
            <a:fld id="{B5CEABB6-07DC-46E8-9B57-56EC44A396E5}" type="slidenum">
              <a:rPr lang="es-ES" smtClean="0"/>
              <a:pPr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23748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ido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211C2927-0A13-DC57-A83B-B8DB787A4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grpSp>
          <p:nvGrpSpPr>
            <p:cNvPr id="116" name="Grupo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upo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upo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upo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upo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upo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upo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upo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es-ES"/>
                              </a:defPPr>
                            </a:lstStyle>
                            <a:p>
                              <a:pPr algn="ctr" rtl="0"/>
                              <a:r>
                                <a:rPr lang="es-E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es-ES"/>
                              </a:defPPr>
                            </a:lstStyle>
                            <a:p>
                              <a:pPr algn="ctr" rtl="0"/>
                              <a:r>
                                <a:rPr lang="es-E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es-ES"/>
                            </a:defPPr>
                          </a:lstStyle>
                          <a:p>
                            <a:pPr algn="ctr" rtl="0"/>
                            <a:r>
                              <a:rPr lang="es-E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s-ES"/>
                          </a:defPPr>
                        </a:lstStyle>
                        <a:p>
                          <a:pPr algn="ctr" rtl="0"/>
                          <a:r>
                            <a:rPr lang="es-E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s-ES"/>
                        </a:defPPr>
                      </a:lstStyle>
                      <a:p>
                        <a:pPr algn="ctr" rtl="0"/>
                        <a:r>
                          <a:rPr lang="es-ES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s-ES"/>
                      </a:defPPr>
                    </a:lstStyle>
                    <a:p>
                      <a:pPr algn="ctr" rtl="0"/>
                      <a:r>
                        <a:rPr lang="es-ES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s-ES"/>
                    </a:defPPr>
                  </a:lstStyle>
                  <a:p>
                    <a:pPr algn="ctr" rtl="0"/>
                    <a:r>
                      <a:rPr lang="es-ES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</a:lstStyle>
                <a:p>
                  <a:pPr algn="ctr" rtl="0"/>
                  <a:r>
                    <a:rPr lang="es-ES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</a:lstStyle>
                <a:p>
                  <a:pPr algn="ctr" rtl="0"/>
                  <a:r>
                    <a:rPr lang="es-ES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</a:lstStyle>
                <a:p>
                  <a:pPr algn="ctr" rtl="0"/>
                  <a:r>
                    <a:rPr lang="es-ES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</a:lstStyle>
                <a:p>
                  <a:pPr algn="ctr" rtl="0"/>
                  <a:r>
                    <a:rPr lang="es-ES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</a:lstStyle>
                <a:p>
                  <a:pPr algn="ctr" rtl="0"/>
                  <a:r>
                    <a:rPr lang="es-ES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</a:lstStyle>
              <a:p>
                <a:pPr algn="ctr" rtl="0"/>
                <a:r>
                  <a:rPr lang="es-ES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pic>
          <p:nvPicPr>
            <p:cNvPr id="297" name="Gráfico 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Gráfico 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Conector recto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0245" y="544285"/>
            <a:ext cx="5528217" cy="2685383"/>
          </a:xfrm>
        </p:spPr>
        <p:txBody>
          <a:bodyPr rtlCol="0" anchor="b">
            <a:normAutofit/>
          </a:bodyPr>
          <a:lstStyle>
            <a:lvl1pPr algn="l">
              <a:defRPr lang="es-ES" sz="44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96340" y="3423773"/>
            <a:ext cx="5528217" cy="2029969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es-ES" sz="1800">
                <a:solidFill>
                  <a:schemeClr val="tx2"/>
                </a:solidFill>
              </a:defRPr>
            </a:lvl1pPr>
            <a:lvl2pPr marL="457200" indent="0" algn="ctr">
              <a:buNone/>
              <a:defRPr lang="es-ES" sz="2000"/>
            </a:lvl2pPr>
            <a:lvl3pPr marL="914400" indent="0" algn="ctr">
              <a:buNone/>
              <a:defRPr lang="es-ES" sz="1800"/>
            </a:lvl3pPr>
            <a:lvl4pPr marL="1371600" indent="0" algn="ctr">
              <a:buNone/>
              <a:defRPr lang="es-ES" sz="1600"/>
            </a:lvl4pPr>
            <a:lvl5pPr marL="1828800" indent="0" algn="ctr">
              <a:buNone/>
              <a:defRPr lang="es-ES" sz="1600"/>
            </a:lvl5pPr>
            <a:lvl6pPr marL="2286000" indent="0" algn="ctr">
              <a:buNone/>
              <a:defRPr lang="es-ES" sz="1600"/>
            </a:lvl6pPr>
            <a:lvl7pPr marL="2743200" indent="0" algn="ctr">
              <a:buNone/>
              <a:defRPr lang="es-ES" sz="1600"/>
            </a:lvl7pPr>
            <a:lvl8pPr marL="3200400" indent="0" algn="ctr">
              <a:buNone/>
              <a:defRPr lang="es-ES" sz="1600"/>
            </a:lvl8pPr>
            <a:lvl9pPr marL="3657600" indent="0" algn="ctr">
              <a:buNone/>
              <a:defRPr lang="es-ES" sz="1600"/>
            </a:lvl9pPr>
          </a:lstStyle>
          <a:p>
            <a:pPr rtl="0"/>
            <a:r>
              <a:rPr lang="es-ES"/>
              <a:t>Haga clic para agregar un subtítulo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50" y="429461"/>
            <a:ext cx="6343650" cy="2668463"/>
          </a:xfrm>
        </p:spPr>
        <p:txBody>
          <a:bodyPr rtlCol="0" anchor="b" anchorCtr="0"/>
          <a:lstStyle>
            <a:lvl1pPr>
              <a:defRPr lang="es-ES"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F183B974-C7F1-5026-EC6E-647371B64BB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38712" y="3299953"/>
            <a:ext cx="6338888" cy="2668463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s-ES" sz="2400"/>
            </a:lvl1pPr>
            <a:lvl2pPr marL="457200">
              <a:lnSpc>
                <a:spcPts val="2000"/>
              </a:lnSpc>
              <a:defRPr lang="es-ES" sz="1800"/>
            </a:lvl2pPr>
            <a:lvl3pPr marL="914400">
              <a:lnSpc>
                <a:spcPts val="2000"/>
              </a:lnSpc>
              <a:defRPr lang="es-ES" sz="1800"/>
            </a:lvl3pPr>
            <a:lvl4pPr marL="1371600">
              <a:lnSpc>
                <a:spcPts val="2000"/>
              </a:lnSpc>
              <a:defRPr lang="es-ES" sz="1800"/>
            </a:lvl4pPr>
            <a:lvl5pPr marL="1828800">
              <a:lnSpc>
                <a:spcPts val="2000"/>
              </a:lnSpc>
              <a:defRPr lang="es-ES" sz="1800"/>
            </a:lvl5pPr>
          </a:lstStyle>
          <a:p>
            <a:pPr lvl="0" rtl="0"/>
            <a:r>
              <a:rPr lang="es-ES"/>
              <a:t>Haga clic para agregar contenido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464914EB-20DD-97B4-8FF9-94D739D21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9867" y="-7753"/>
            <a:ext cx="4187536" cy="6865753"/>
            <a:chOff x="-9867" y="-7753"/>
            <a:chExt cx="4187536" cy="6865753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407AED1-9974-465A-BC9C-530E270105DE}"/>
                </a:ext>
              </a:extLst>
            </p:cNvPr>
            <p:cNvSpPr/>
            <p:nvPr userDrawn="1"/>
          </p:nvSpPr>
          <p:spPr>
            <a:xfrm flipH="1">
              <a:off x="0" y="2021358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8ADBC6-C9BE-4302-A86A-4AC842874C24}"/>
                </a:ext>
              </a:extLst>
            </p:cNvPr>
            <p:cNvSpPr/>
            <p:nvPr userDrawn="1"/>
          </p:nvSpPr>
          <p:spPr>
            <a:xfrm>
              <a:off x="2029604" y="2031653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B04AFC-F339-4DFB-AA44-D68317065E02}"/>
                </a:ext>
              </a:extLst>
            </p:cNvPr>
            <p:cNvSpPr/>
            <p:nvPr userDrawn="1"/>
          </p:nvSpPr>
          <p:spPr>
            <a:xfrm>
              <a:off x="2028253" y="4052815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pic>
          <p:nvPicPr>
            <p:cNvPr id="20" name="Imagen 19" descr="Un patrón seleccionado blanco y negro&#10;&#10;Descripción generada automáticamente con confianza baja">
              <a:extLst>
                <a:ext uri="{FF2B5EF4-FFF2-40B4-BE49-F238E27FC236}">
                  <a16:creationId xmlns:a16="http://schemas.microsoft.com/office/drawing/2014/main" id="{E88B2398-8473-499F-836C-F3AF518F5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015" y="5086646"/>
              <a:ext cx="2019299" cy="999451"/>
            </a:xfrm>
            <a:prstGeom prst="rect">
              <a:avLst/>
            </a:prstGeom>
          </p:spPr>
        </p:pic>
        <p:pic>
          <p:nvPicPr>
            <p:cNvPr id="26" name="Gráfico 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-9867" y="-1076"/>
              <a:ext cx="2029968" cy="2029968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522571C-09D3-4F39-B963-76F80D9973F1}"/>
                </a:ext>
              </a:extLst>
            </p:cNvPr>
            <p:cNvSpPr/>
            <p:nvPr userDrawn="1"/>
          </p:nvSpPr>
          <p:spPr>
            <a:xfrm>
              <a:off x="2029968" y="6045049"/>
              <a:ext cx="2029968" cy="8129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0268D7D-D5FB-492C-8D00-3E866534BD42}"/>
                </a:ext>
              </a:extLst>
            </p:cNvPr>
            <p:cNvSpPr/>
            <p:nvPr userDrawn="1"/>
          </p:nvSpPr>
          <p:spPr>
            <a:xfrm flipH="1">
              <a:off x="0" y="4828032"/>
              <a:ext cx="2032942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54BCEF24-C76B-44E5-A457-E55658E8E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2860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18216784-417D-44A8-8CF1-C0CAF410EB9B}"/>
                </a:ext>
              </a:extLst>
            </p:cNvPr>
            <p:cNvGrpSpPr/>
            <p:nvPr userDrawn="1"/>
          </p:nvGrpSpPr>
          <p:grpSpPr>
            <a:xfrm>
              <a:off x="100242" y="2099803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upo 40">
                <a:extLst>
                  <a:ext uri="{FF2B5EF4-FFF2-40B4-BE49-F238E27FC236}">
                    <a16:creationId xmlns:a16="http://schemas.microsoft.com/office/drawing/2014/main" id="{FFF90BA2-E949-4FDF-A88E-B68F607E3205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upo 42">
                  <a:extLst>
                    <a:ext uri="{FF2B5EF4-FFF2-40B4-BE49-F238E27FC236}">
                      <a16:creationId xmlns:a16="http://schemas.microsoft.com/office/drawing/2014/main" id="{41F18930-2C24-4BA6-A1EB-BF1644EE8558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upo 48">
                    <a:extLst>
                      <a:ext uri="{FF2B5EF4-FFF2-40B4-BE49-F238E27FC236}">
                        <a16:creationId xmlns:a16="http://schemas.microsoft.com/office/drawing/2014/main" id="{D5953E65-C24C-4C83-86BB-E4A6D2532FD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upo 50">
                      <a:extLst>
                        <a:ext uri="{FF2B5EF4-FFF2-40B4-BE49-F238E27FC236}">
                          <a16:creationId xmlns:a16="http://schemas.microsoft.com/office/drawing/2014/main" id="{0B9DA7A8-A66E-4E0E-92DF-B3FF112EBB7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upo 52">
                        <a:extLst>
                          <a:ext uri="{FF2B5EF4-FFF2-40B4-BE49-F238E27FC236}">
                            <a16:creationId xmlns:a16="http://schemas.microsoft.com/office/drawing/2014/main" id="{94E74739-1964-4A3C-B2E5-28FEF5EF8E49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upo 54">
                          <a:extLst>
                            <a:ext uri="{FF2B5EF4-FFF2-40B4-BE49-F238E27FC236}">
                              <a16:creationId xmlns:a16="http://schemas.microsoft.com/office/drawing/2014/main" id="{E31C22DC-76BD-4E83-8A1A-B7AE70B2E8FE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upo 56">
                            <a:extLst>
                              <a:ext uri="{FF2B5EF4-FFF2-40B4-BE49-F238E27FC236}">
                                <a16:creationId xmlns:a16="http://schemas.microsoft.com/office/drawing/2014/main" id="{F63C700C-5749-4BA1-8128-78559312E825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EC81C305-3A69-4634-8A07-56F8272122AF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es-ES"/>
                              </a:defPPr>
                            </a:lstStyle>
                            <a:p>
                              <a:pPr algn="ctr" rtl="0"/>
                              <a:r>
                                <a:rPr lang="es-E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A14AAEDA-8F87-420D-A6BD-FF115C08EB7A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es-ES"/>
                              </a:defPPr>
                            </a:lstStyle>
                            <a:p>
                              <a:pPr algn="ctr" rtl="0"/>
                              <a:r>
                                <a:rPr lang="es-E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A1FA4EA0-701D-49A3-8962-1BD0CE6E9C0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es-ES"/>
                            </a:defPPr>
                          </a:lstStyle>
                          <a:p>
                            <a:pPr algn="ctr" rtl="0"/>
                            <a:r>
                              <a:rPr lang="es-E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E362A8AA-1110-4C1C-9922-60F7D43E82B0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s-ES"/>
                          </a:defPPr>
                        </a:lstStyle>
                        <a:p>
                          <a:pPr algn="ctr" rtl="0"/>
                          <a:r>
                            <a:rPr lang="es-E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BC8B72EE-335A-4030-B500-7E6FB4D24F1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s-ES"/>
                        </a:defPPr>
                      </a:lstStyle>
                      <a:p>
                        <a:pPr algn="ctr" rtl="0"/>
                        <a:r>
                          <a:rPr lang="es-ES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10167348-D9AA-4440-8569-849A6B0F2C2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s-ES"/>
                      </a:defPPr>
                    </a:lstStyle>
                    <a:p>
                      <a:pPr algn="ctr" rtl="0"/>
                      <a:r>
                        <a:rPr lang="es-ES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5616AB2-7A83-42C0-883C-FFA27D5468C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s-ES"/>
                    </a:defPPr>
                  </a:lstStyle>
                  <a:p>
                    <a:pPr algn="ctr" rtl="0"/>
                    <a:r>
                      <a:rPr lang="es-ES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6A9CA073-4F0B-4787-B46D-7886261E945E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</a:lstStyle>
                <a:p>
                  <a:pPr algn="ctr" rtl="0"/>
                  <a:r>
                    <a:rPr lang="es-ES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9AF901A3-1EC5-458F-A653-74CCEAE9A13D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</a:lstStyle>
                <a:p>
                  <a:pPr algn="ctr" rtl="0"/>
                  <a:r>
                    <a:rPr lang="es-ES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4D5E35A9-4BB5-48F3-AE34-E1BDD3343EB1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</a:lstStyle>
                <a:p>
                  <a:pPr algn="ctr" rtl="0"/>
                  <a:r>
                    <a:rPr lang="es-ES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9A549D5-A823-49C4-8C36-D074E6E039B9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</a:lstStyle>
                <a:p>
                  <a:pPr algn="ctr" rtl="0"/>
                  <a:r>
                    <a:rPr lang="es-ES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6A767C47-7246-4B50-8E78-82766365754A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</a:lstStyle>
                <a:p>
                  <a:pPr algn="ctr" rtl="0"/>
                  <a:r>
                    <a:rPr lang="es-ES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AEE1DDC-07C3-4204-A3B1-BB7C77C0622B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</a:lstStyle>
              <a:p>
                <a:pPr algn="ctr" rtl="0"/>
                <a:r>
                  <a:rPr lang="es-ES"/>
                  <a:t> </a:t>
                </a:r>
              </a:p>
            </p:txBody>
          </p:sp>
        </p:grp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5DA288D-BE35-46E8-AA86-9F28D8504DAB}"/>
                </a:ext>
              </a:extLst>
            </p:cNvPr>
            <p:cNvSpPr/>
            <p:nvPr userDrawn="1"/>
          </p:nvSpPr>
          <p:spPr>
            <a:xfrm>
              <a:off x="0" y="4043197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557B54-30A3-4192-9D51-EE28AF522DE9}"/>
                </a:ext>
              </a:extLst>
            </p:cNvPr>
            <p:cNvSpPr/>
            <p:nvPr userDrawn="1"/>
          </p:nvSpPr>
          <p:spPr>
            <a:xfrm>
              <a:off x="0" y="2021358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cxnSp>
          <p:nvCxnSpPr>
            <p:cNvPr id="66" name="Conector recto 65">
              <a:extLst>
                <a:ext uri="{FF2B5EF4-FFF2-40B4-BE49-F238E27FC236}">
                  <a16:creationId xmlns:a16="http://schemas.microsoft.com/office/drawing/2014/main" id="{2208FD0E-034D-4DF3-85D7-F0EBE2775B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632" y="-7753"/>
              <a:ext cx="4052352" cy="404086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20239FE-47D0-4B4F-8440-F859F368C141}"/>
                </a:ext>
              </a:extLst>
            </p:cNvPr>
            <p:cNvSpPr/>
            <p:nvPr userDrawn="1"/>
          </p:nvSpPr>
          <p:spPr>
            <a:xfrm>
              <a:off x="3903349" y="3869829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</p:grp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A8925BB7-B630-981C-964B-37A5DCBE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6165" y="6355080"/>
            <a:ext cx="2286000" cy="365125"/>
          </a:xfrm>
        </p:spPr>
        <p:txBody>
          <a:bodyPr rtlCol="0"/>
          <a:lstStyle>
            <a:lvl1pPr>
              <a:defRPr lang="es-ES">
                <a:solidFill>
                  <a:schemeClr val="tx1"/>
                </a:solidFill>
              </a:defRPr>
            </a:lvl1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4B4D24B0-E841-7B76-D133-06ABBAB6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7357" y="6356350"/>
            <a:ext cx="457200" cy="365125"/>
          </a:xfrm>
        </p:spPr>
        <p:txBody>
          <a:bodyPr rtlCol="0"/>
          <a:lstStyle>
            <a:lvl1pPr>
              <a:defRPr lang="es-ES">
                <a:solidFill>
                  <a:schemeClr val="tx1"/>
                </a:solidFill>
              </a:defRPr>
            </a:lvl1pPr>
          </a:lstStyle>
          <a:p>
            <a:pPr rtl="0"/>
            <a:fld id="{B5CEABB6-07DC-46E8-9B57-56EC44A396E5}" type="slidenum">
              <a:rPr lang="es-ES" smtClean="0"/>
              <a:pPr rtl="0"/>
              <a:t>‹Nº›</a:t>
            </a:fld>
            <a:endParaRPr lang="es-ES" dirty="0"/>
          </a:p>
        </p:txBody>
      </p:sp>
      <p:sp>
        <p:nvSpPr>
          <p:cNvPr id="6" name="Marcador de fecha 3">
            <a:extLst>
              <a:ext uri="{FF2B5EF4-FFF2-40B4-BE49-F238E27FC236}">
                <a16:creationId xmlns:a16="http://schemas.microsoft.com/office/drawing/2014/main" id="{C7D011F5-A799-BEAA-9160-5743D58B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33694" y="6353175"/>
            <a:ext cx="1097280" cy="365125"/>
          </a:xfrm>
        </p:spPr>
        <p:txBody>
          <a:bodyPr rtlCol="0"/>
          <a:lstStyle>
            <a:lvl1pPr>
              <a:defRPr lang="es-ES">
                <a:solidFill>
                  <a:schemeClr val="tx1"/>
                </a:solidFill>
              </a:defRPr>
            </a:lvl1pPr>
          </a:lstStyle>
          <a:p>
            <a:pPr rtl="0"/>
            <a:fld id="{9C9B4FAC-0AE5-4FDD-9B45-49F12FBE70E9}" type="datetime1">
              <a:rPr lang="es-ES" smtClean="0"/>
              <a:t>20/11/2025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3739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+ Imag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660358"/>
            <a:ext cx="6594768" cy="5537284"/>
          </a:xfrm>
        </p:spPr>
        <p:txBody>
          <a:bodyPr rtlCol="0" anchor="ctr">
            <a:normAutofit/>
          </a:bodyPr>
          <a:lstStyle>
            <a:lvl1pPr algn="l">
              <a:defRPr lang="es-ES" sz="48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63" name="Marcador de posición de imagen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0800000">
            <a:off x="1" y="761322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algn="ctr">
              <a:defRPr lang="es-ES"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Haga clic en el icono para insertar una imagen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A1EA6F58-FA46-C921-5758-59234B148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4069439" cy="4828833"/>
            <a:chOff x="0" y="0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>
              <a:spLocks/>
            </p:cNvSpPr>
            <p:nvPr userDrawn="1"/>
          </p:nvSpPr>
          <p:spPr>
            <a:xfrm rot="10800000" flipH="1">
              <a:off x="2026630" y="77643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 rot="10800000">
              <a:off x="0" y="76613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 rot="10800000">
              <a:off x="1351" y="0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39471" y="2798865"/>
              <a:ext cx="2029968" cy="2029968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 rot="10800000">
              <a:off x="2029604" y="0"/>
              <a:ext cx="2029968" cy="7845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pic>
          <p:nvPicPr>
            <p:cNvPr id="11" name="Imagen 10" descr="Un patrón seleccionado blanco y negro&#10;&#10;Descripción generada automáticamente con confianza baja">
              <a:extLst>
                <a:ext uri="{FF2B5EF4-FFF2-40B4-BE49-F238E27FC236}">
                  <a16:creationId xmlns:a16="http://schemas.microsoft.com/office/drawing/2014/main" id="{CD1CD1B2-7EBC-96B6-A02D-7972C27874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035948" y="788197"/>
              <a:ext cx="2019299" cy="9994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6966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+ Subtítulo + Imagen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544285"/>
            <a:ext cx="6594768" cy="3445329"/>
          </a:xfrm>
        </p:spPr>
        <p:txBody>
          <a:bodyPr rtlCol="0" anchor="b">
            <a:normAutofit/>
          </a:bodyPr>
          <a:lstStyle>
            <a:lvl1pPr algn="l">
              <a:defRPr lang="es-ES" sz="48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29789" y="4130045"/>
            <a:ext cx="6594768" cy="1951523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es-ES" sz="2400">
                <a:solidFill>
                  <a:schemeClr val="tx2"/>
                </a:solidFill>
              </a:defRPr>
            </a:lvl1pPr>
            <a:lvl2pPr marL="457200" indent="0" algn="ctr">
              <a:buNone/>
              <a:defRPr lang="es-ES" sz="2000"/>
            </a:lvl2pPr>
            <a:lvl3pPr marL="914400" indent="0" algn="ctr">
              <a:buNone/>
              <a:defRPr lang="es-ES" sz="1800"/>
            </a:lvl3pPr>
            <a:lvl4pPr marL="1371600" indent="0" algn="ctr">
              <a:buNone/>
              <a:defRPr lang="es-ES" sz="1600"/>
            </a:lvl4pPr>
            <a:lvl5pPr marL="1828800" indent="0" algn="ctr">
              <a:buNone/>
              <a:defRPr lang="es-ES" sz="1600"/>
            </a:lvl5pPr>
            <a:lvl6pPr marL="2286000" indent="0" algn="ctr">
              <a:buNone/>
              <a:defRPr lang="es-ES" sz="1600"/>
            </a:lvl6pPr>
            <a:lvl7pPr marL="2743200" indent="0" algn="ctr">
              <a:buNone/>
              <a:defRPr lang="es-ES" sz="1600"/>
            </a:lvl7pPr>
            <a:lvl8pPr marL="3200400" indent="0" algn="ctr">
              <a:buNone/>
              <a:defRPr lang="es-ES" sz="1600"/>
            </a:lvl8pPr>
            <a:lvl9pPr marL="3657600" indent="0" algn="ctr">
              <a:buNone/>
              <a:defRPr lang="es-ES" sz="1600"/>
            </a:lvl9pPr>
          </a:lstStyle>
          <a:p>
            <a:pPr rtl="0"/>
            <a:r>
              <a:rPr lang="es-ES"/>
              <a:t>Haga clic para agregar un subtítulo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C2A24CB0-5164-75CE-ED27-EF876C19C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2029167"/>
            <a:ext cx="4069439" cy="4828833"/>
            <a:chOff x="0" y="2029167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/>
            <p:nvPr userDrawn="1"/>
          </p:nvSpPr>
          <p:spPr>
            <a:xfrm flipH="1">
              <a:off x="9867" y="405160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>
              <a:off x="2039471" y="406189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>
              <a:off x="2038120" y="6083058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0" y="2029167"/>
              <a:ext cx="2029968" cy="2029968"/>
            </a:xfrm>
            <a:prstGeom prst="rect">
              <a:avLst/>
            </a:prstGeom>
          </p:spPr>
        </p:pic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227BDAED-0D36-04AE-1A0C-E36977943C38}"/>
                </a:ext>
              </a:extLst>
            </p:cNvPr>
            <p:cNvGrpSpPr/>
            <p:nvPr userDrawn="1"/>
          </p:nvGrpSpPr>
          <p:grpSpPr>
            <a:xfrm>
              <a:off x="110109" y="4130046"/>
              <a:ext cx="1920240" cy="1920240"/>
              <a:chOff x="5361924" y="7472790"/>
              <a:chExt cx="1828800" cy="1828800"/>
            </a:xfrm>
          </p:grpSpPr>
          <p:grpSp>
            <p:nvGrpSpPr>
              <p:cNvPr id="20" name="Grupo 19">
                <a:extLst>
                  <a:ext uri="{FF2B5EF4-FFF2-40B4-BE49-F238E27FC236}">
                    <a16:creationId xmlns:a16="http://schemas.microsoft.com/office/drawing/2014/main" id="{DCF3798F-8E8C-7928-8347-8BC5B07B29F9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22" name="Grupo 21">
                  <a:extLst>
                    <a:ext uri="{FF2B5EF4-FFF2-40B4-BE49-F238E27FC236}">
                      <a16:creationId xmlns:a16="http://schemas.microsoft.com/office/drawing/2014/main" id="{A488BF7D-B7D9-249A-4EC2-8A1F6311D1BD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29" name="Grupo 28">
                    <a:extLst>
                      <a:ext uri="{FF2B5EF4-FFF2-40B4-BE49-F238E27FC236}">
                        <a16:creationId xmlns:a16="http://schemas.microsoft.com/office/drawing/2014/main" id="{C68EE8A4-53F3-EAAD-F43C-1F73C11BCE4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31" name="Grupo 30">
                      <a:extLst>
                        <a:ext uri="{FF2B5EF4-FFF2-40B4-BE49-F238E27FC236}">
                          <a16:creationId xmlns:a16="http://schemas.microsoft.com/office/drawing/2014/main" id="{806ABFB8-B814-19D4-3D47-A20F5AE8785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33" name="Grupo 32">
                        <a:extLst>
                          <a:ext uri="{FF2B5EF4-FFF2-40B4-BE49-F238E27FC236}">
                            <a16:creationId xmlns:a16="http://schemas.microsoft.com/office/drawing/2014/main" id="{992340A8-8A61-1791-D56D-37F56A662FE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35" name="Grupo 34">
                          <a:extLst>
                            <a:ext uri="{FF2B5EF4-FFF2-40B4-BE49-F238E27FC236}">
                              <a16:creationId xmlns:a16="http://schemas.microsoft.com/office/drawing/2014/main" id="{CD482B6F-4CF8-CEB3-7478-EB1A76DCF567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37" name="Grupo 36">
                            <a:extLst>
                              <a:ext uri="{FF2B5EF4-FFF2-40B4-BE49-F238E27FC236}">
                                <a16:creationId xmlns:a16="http://schemas.microsoft.com/office/drawing/2014/main" id="{48DB94FE-59B9-2EAD-D619-84D732CEACD3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39" name="Oval 38">
                              <a:extLst>
                                <a:ext uri="{FF2B5EF4-FFF2-40B4-BE49-F238E27FC236}">
                                  <a16:creationId xmlns:a16="http://schemas.microsoft.com/office/drawing/2014/main" id="{E9EB6EED-2663-2442-C484-EF27395DCEB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es-ES"/>
                              </a:defPPr>
                            </a:lstStyle>
                            <a:p>
                              <a:pPr algn="ctr" rtl="0"/>
                              <a:r>
                                <a:rPr lang="es-E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40" name="Oval 39">
                              <a:extLst>
                                <a:ext uri="{FF2B5EF4-FFF2-40B4-BE49-F238E27FC236}">
                                  <a16:creationId xmlns:a16="http://schemas.microsoft.com/office/drawing/2014/main" id="{E5978766-DE51-5FF5-41BE-B1007C37165E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es-ES"/>
                              </a:defPPr>
                            </a:lstStyle>
                            <a:p>
                              <a:pPr algn="ctr" rtl="0"/>
                              <a:r>
                                <a:rPr lang="es-E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38" name="Oval 37">
                            <a:extLst>
                              <a:ext uri="{FF2B5EF4-FFF2-40B4-BE49-F238E27FC236}">
                                <a16:creationId xmlns:a16="http://schemas.microsoft.com/office/drawing/2014/main" id="{749B68DA-C119-6301-085A-2E7F3F7E3CB1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es-ES"/>
                            </a:defPPr>
                          </a:lstStyle>
                          <a:p>
                            <a:pPr algn="ctr" rtl="0"/>
                            <a:r>
                              <a:rPr lang="es-E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36" name="Oval 35">
                          <a:extLst>
                            <a:ext uri="{FF2B5EF4-FFF2-40B4-BE49-F238E27FC236}">
                              <a16:creationId xmlns:a16="http://schemas.microsoft.com/office/drawing/2014/main" id="{D753957E-F4A5-E4CA-B8B3-F6AE73F159F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s-ES"/>
                          </a:defPPr>
                        </a:lstStyle>
                        <a:p>
                          <a:pPr algn="ctr" rtl="0"/>
                          <a:r>
                            <a:rPr lang="es-E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34" name="Oval 33">
                        <a:extLst>
                          <a:ext uri="{FF2B5EF4-FFF2-40B4-BE49-F238E27FC236}">
                            <a16:creationId xmlns:a16="http://schemas.microsoft.com/office/drawing/2014/main" id="{3C4F46AE-42C2-9E3D-D294-F9297389D11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s-ES"/>
                        </a:defPPr>
                      </a:lstStyle>
                      <a:p>
                        <a:pPr algn="ctr" rtl="0"/>
                        <a:r>
                          <a:rPr lang="es-ES"/>
                          <a:t> </a:t>
                        </a:r>
                      </a:p>
                    </p:txBody>
                  </p:sp>
                </p:grpSp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id="{42376F25-4466-0F15-CD2F-B821AC9CCE5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s-ES"/>
                      </a:defPPr>
                    </a:lstStyle>
                    <a:p>
                      <a:pPr algn="ctr" rtl="0"/>
                      <a:r>
                        <a:rPr lang="es-ES"/>
                        <a:t> </a:t>
                      </a:r>
                    </a:p>
                  </p:txBody>
                </p:sp>
              </p:grp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BBC988D2-4FFC-612A-DD91-A41B6194EF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s-ES"/>
                    </a:defPPr>
                  </a:lstStyle>
                  <a:p>
                    <a:pPr algn="ctr" rtl="0"/>
                    <a:r>
                      <a:rPr lang="es-ES"/>
                      <a:t> </a:t>
                    </a:r>
                  </a:p>
                </p:txBody>
              </p:sp>
            </p:grp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3690E8A-1D3D-3D5D-932E-D2A2CFE5BDAB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</a:lstStyle>
                <a:p>
                  <a:pPr algn="ctr" rtl="0"/>
                  <a:r>
                    <a:rPr lang="es-ES"/>
                    <a:t> </a:t>
                  </a: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1AE08D7C-4190-C00C-19F0-BEC1F608B97A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</a:lstStyle>
                <a:p>
                  <a:pPr algn="ctr" rtl="0"/>
                  <a:r>
                    <a:rPr lang="es-ES"/>
                    <a:t> </a:t>
                  </a: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7B3E9873-3672-0001-60F1-6068B67A6DF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</a:lstStyle>
                <a:p>
                  <a:pPr algn="ctr" rtl="0"/>
                  <a:r>
                    <a:rPr lang="es-ES"/>
                    <a:t> </a:t>
                  </a: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4CD85BCE-3B9E-234C-4D1D-EC1A6A57D298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</a:lstStyle>
                <a:p>
                  <a:pPr algn="ctr" rtl="0"/>
                  <a:r>
                    <a:rPr lang="es-ES"/>
                    <a:t> </a:t>
                  </a: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5CC66A2F-CBBE-220E-5ECB-528B8EE34F83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</a:lstStyle>
                <a:p>
                  <a:pPr algn="ctr" rtl="0"/>
                  <a:r>
                    <a:rPr lang="es-ES"/>
                    <a:t> </a:t>
                  </a:r>
                </a:p>
              </p:txBody>
            </p: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7B0A7FC-B497-31A6-1F93-414F96AF4C4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</a:lstStyle>
              <a:p>
                <a:pPr algn="ctr" rtl="0"/>
                <a:r>
                  <a:rPr lang="es-ES"/>
                  <a:t> 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>
              <a:off x="9867" y="6073440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CCEA94B-F499-5FCA-D063-7FD71F10F95B}"/>
                </a:ext>
              </a:extLst>
            </p:cNvPr>
            <p:cNvSpPr/>
            <p:nvPr userDrawn="1"/>
          </p:nvSpPr>
          <p:spPr>
            <a:xfrm>
              <a:off x="9867" y="405160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</p:grpSp>
      <p:sp>
        <p:nvSpPr>
          <p:cNvPr id="63" name="Marcador de posición de imagen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 lang="es-ES"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Haga clic en el icono para insertar una imagen</a:t>
            </a:r>
          </a:p>
        </p:txBody>
      </p:sp>
    </p:spTree>
    <p:extLst>
      <p:ext uri="{BB962C8B-B14F-4D97-AF65-F5344CB8AC3E}">
        <p14:creationId xmlns:p14="http://schemas.microsoft.com/office/powerpoint/2010/main" val="17235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896112"/>
            <a:ext cx="6589150" cy="1988706"/>
          </a:xfrm>
        </p:spPr>
        <p:txBody>
          <a:bodyPr rtlCol="0" anchor="t" anchorCtr="0"/>
          <a:lstStyle>
            <a:lvl1pPr>
              <a:defRPr lang="es-ES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C8EF03D4-C3B7-918C-FF43-0A9C106AC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27476" y="-9144"/>
            <a:ext cx="4069095" cy="6867144"/>
            <a:chOff x="8127476" y="-9144"/>
            <a:chExt cx="4069095" cy="686714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ADCD25-4CC2-4A9A-B033-132F3DA6D2F5}"/>
                </a:ext>
              </a:extLst>
            </p:cNvPr>
            <p:cNvSpPr/>
            <p:nvPr userDrawn="1"/>
          </p:nvSpPr>
          <p:spPr>
            <a:xfrm>
              <a:off x="10162032" y="2014436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D2F68DA8-1D58-42B0-A2C9-046E92884BC1}"/>
                </a:ext>
              </a:extLst>
            </p:cNvPr>
            <p:cNvSpPr/>
            <p:nvPr userDrawn="1"/>
          </p:nvSpPr>
          <p:spPr>
            <a:xfrm rot="5400000">
              <a:off x="10160492" y="2024569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B232A4-4F4E-48E9-9E61-BE51F716635C}"/>
                </a:ext>
              </a:extLst>
            </p:cNvPr>
            <p:cNvSpPr/>
            <p:nvPr userDrawn="1"/>
          </p:nvSpPr>
          <p:spPr>
            <a:xfrm>
              <a:off x="10162032" y="0"/>
              <a:ext cx="2029968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4CB66576-218C-4236-B125-DD7B03A78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10162032" y="0"/>
              <a:ext cx="2029968" cy="20299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8139364" y="-7084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8127476" y="4807776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C28908-2548-441C-BE9D-8728E1FC84C0}"/>
                </a:ext>
              </a:extLst>
            </p:cNvPr>
            <p:cNvSpPr/>
            <p:nvPr userDrawn="1"/>
          </p:nvSpPr>
          <p:spPr>
            <a:xfrm>
              <a:off x="10160492" y="4041539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pic>
          <p:nvPicPr>
            <p:cNvPr id="35" name="Imagen 34" descr="Un patrón seleccionado blanco y negro&#10;&#10;Descripción generada automáticamente con confianza baja">
              <a:extLst>
                <a:ext uri="{FF2B5EF4-FFF2-40B4-BE49-F238E27FC236}">
                  <a16:creationId xmlns:a16="http://schemas.microsoft.com/office/drawing/2014/main" id="{731DC170-FB16-45F8-B62C-DCAB2B9AC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7272" y="5079562"/>
              <a:ext cx="2019299" cy="999451"/>
            </a:xfrm>
            <a:prstGeom prst="rect">
              <a:avLst/>
            </a:prstGeom>
          </p:spPr>
        </p:pic>
        <p:pic>
          <p:nvPicPr>
            <p:cNvPr id="36" name="Gráfico 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8139640" y="-9144"/>
              <a:ext cx="2029968" cy="202996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DB6750E-735F-4906-8BCA-E0BD4F029617}"/>
                </a:ext>
              </a:extLst>
            </p:cNvPr>
            <p:cNvSpPr/>
            <p:nvPr userDrawn="1"/>
          </p:nvSpPr>
          <p:spPr>
            <a:xfrm>
              <a:off x="10158984" y="6016751"/>
              <a:ext cx="2029968" cy="8412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pic>
          <p:nvPicPr>
            <p:cNvPr id="38" name="Gráfico 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31156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8227718" y="2092719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upo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upo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upo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upo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upo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upo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upo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es-ES"/>
                              </a:defPPr>
                            </a:lstStyle>
                            <a:p>
                              <a:pPr algn="ctr" rtl="0"/>
                              <a:r>
                                <a:rPr lang="es-E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es-ES"/>
                              </a:defPPr>
                            </a:lstStyle>
                            <a:p>
                              <a:pPr algn="ctr" rtl="0"/>
                              <a:r>
                                <a:rPr lang="es-E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es-ES"/>
                            </a:defPPr>
                          </a:lstStyle>
                          <a:p>
                            <a:pPr algn="ctr" rtl="0"/>
                            <a:r>
                              <a:rPr lang="es-E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s-ES"/>
                          </a:defPPr>
                        </a:lstStyle>
                        <a:p>
                          <a:pPr algn="ctr" rtl="0"/>
                          <a:r>
                            <a:rPr lang="es-E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s-ES"/>
                        </a:defPPr>
                      </a:lstStyle>
                      <a:p>
                        <a:pPr algn="ctr" rtl="0"/>
                        <a:r>
                          <a:rPr lang="es-ES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s-ES"/>
                      </a:defPPr>
                    </a:lstStyle>
                    <a:p>
                      <a:pPr algn="ctr" rtl="0"/>
                      <a:r>
                        <a:rPr lang="es-ES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s-ES"/>
                    </a:defPPr>
                  </a:lstStyle>
                  <a:p>
                    <a:pPr algn="ctr" rtl="0"/>
                    <a:r>
                      <a:rPr lang="es-ES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</a:lstStyle>
                <a:p>
                  <a:pPr algn="ctr" rtl="0"/>
                  <a:r>
                    <a:rPr lang="es-ES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</a:lstStyle>
                <a:p>
                  <a:pPr algn="ctr" rtl="0"/>
                  <a:r>
                    <a:rPr lang="es-ES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</a:lstStyle>
                <a:p>
                  <a:pPr algn="ctr" rtl="0"/>
                  <a:r>
                    <a:rPr lang="es-ES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</a:lstStyle>
                <a:p>
                  <a:pPr algn="ctr" rtl="0"/>
                  <a:r>
                    <a:rPr lang="es-ES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</a:lstStyle>
                <a:p>
                  <a:pPr algn="ctr" rtl="0"/>
                  <a:r>
                    <a:rPr lang="es-ES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</a:lstStyle>
              <a:p>
                <a:pPr algn="ctr" rtl="0"/>
                <a:r>
                  <a:rPr lang="es-ES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8138160" y="4045868"/>
              <a:ext cx="2029968" cy="8229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8138160" y="2029968"/>
              <a:ext cx="1014984" cy="201168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cxnSp>
          <p:nvCxnSpPr>
            <p:cNvPr id="63" name="Conector recto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138160" y="2012062"/>
              <a:ext cx="3044952" cy="7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11055096" y="1874902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</p:grpSp>
      <p:sp>
        <p:nvSpPr>
          <p:cNvPr id="67" name="Marcador de fecha 3">
            <a:extLst>
              <a:ext uri="{FF2B5EF4-FFF2-40B4-BE49-F238E27FC236}">
                <a16:creationId xmlns:a16="http://schemas.microsoft.com/office/drawing/2014/main" id="{56895315-7883-40AA-AB6E-E7F8B77E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295" y="6355080"/>
            <a:ext cx="1097280" cy="365125"/>
          </a:xfrm>
        </p:spPr>
        <p:txBody>
          <a:bodyPr rtlCol="0"/>
          <a:lstStyle>
            <a:lvl1pPr>
              <a:defRPr lang="es-ES">
                <a:solidFill>
                  <a:schemeClr val="bg1"/>
                </a:solidFill>
              </a:defRPr>
            </a:lvl1pPr>
          </a:lstStyle>
          <a:p>
            <a:pPr rtl="0"/>
            <a:fld id="{2C2B5D10-01BA-46C4-A39E-A3A8F037168D}" type="datetime1">
              <a:rPr lang="es-ES" smtClean="0"/>
              <a:t>20/11/2025</a:t>
            </a:fld>
            <a:endParaRPr lang="es-ES" dirty="0"/>
          </a:p>
        </p:txBody>
      </p:sp>
      <p:sp>
        <p:nvSpPr>
          <p:cNvPr id="68" name="Marcador de pie de página 4">
            <a:extLst>
              <a:ext uri="{FF2B5EF4-FFF2-40B4-BE49-F238E27FC236}">
                <a16:creationId xmlns:a16="http://schemas.microsoft.com/office/drawing/2014/main" id="{0000A4E2-8200-4049-B783-2C99FBDB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 rtlCol="0"/>
          <a:lstStyle>
            <a:lvl1pPr>
              <a:defRPr lang="es-ES"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69" name="Marcador de número de diapositiva 5">
            <a:extLst>
              <a:ext uri="{FF2B5EF4-FFF2-40B4-BE49-F238E27FC236}">
                <a16:creationId xmlns:a16="http://schemas.microsoft.com/office/drawing/2014/main" id="{179E1CD1-EB8F-4E56-ADD5-06293A7A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 rtlCol="0"/>
          <a:lstStyle>
            <a:lvl1pPr>
              <a:defRPr lang="es-ES"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es-ES" smtClean="0"/>
              <a:pPr rtl="0"/>
              <a:t>‹Nº›</a:t>
            </a:fld>
            <a:endParaRPr lang="es-ES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3BB414F1-8F08-3A3B-45E3-9F44595164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62001" y="3058886"/>
            <a:ext cx="6597372" cy="3296194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lang="es-ES" sz="1800">
                <a:solidFill>
                  <a:schemeClr val="bg1"/>
                </a:solidFill>
              </a:defRPr>
            </a:lvl1pPr>
            <a:lvl2pPr marL="457200">
              <a:lnSpc>
                <a:spcPts val="2000"/>
              </a:lnSpc>
              <a:defRPr lang="es-ES" sz="1800">
                <a:solidFill>
                  <a:schemeClr val="bg1"/>
                </a:solidFill>
              </a:defRPr>
            </a:lvl2pPr>
            <a:lvl3pPr marL="914400">
              <a:lnSpc>
                <a:spcPts val="2000"/>
              </a:lnSpc>
              <a:defRPr lang="es-ES" sz="1800">
                <a:solidFill>
                  <a:schemeClr val="bg1"/>
                </a:solidFill>
              </a:defRPr>
            </a:lvl3pPr>
            <a:lvl4pPr marL="1371600">
              <a:lnSpc>
                <a:spcPts val="2000"/>
              </a:lnSpc>
              <a:defRPr lang="es-ES" sz="1800">
                <a:solidFill>
                  <a:schemeClr val="bg1"/>
                </a:solidFill>
              </a:defRPr>
            </a:lvl4pPr>
            <a:lvl5pPr marL="1828800">
              <a:lnSpc>
                <a:spcPts val="2000"/>
              </a:lnSpc>
              <a:defRPr lang="es-ES"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/>
              <a:t>Haga clic para agregar contenido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7806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pos="57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+ Subtítul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9F09F422-89F7-BDA7-7801-F364BA5D9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045" y="-4303"/>
            <a:ext cx="7252590" cy="6862680"/>
            <a:chOff x="-3045" y="-4303"/>
            <a:chExt cx="7252590" cy="686268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629CA98-D89C-4A69-9A55-8D6C17DCDDF0}"/>
                </a:ext>
              </a:extLst>
            </p:cNvPr>
            <p:cNvSpPr/>
            <p:nvPr userDrawn="1"/>
          </p:nvSpPr>
          <p:spPr>
            <a:xfrm>
              <a:off x="-1146" y="4775407"/>
              <a:ext cx="2029968" cy="20775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pic>
          <p:nvPicPr>
            <p:cNvPr id="28" name="Gráfico 27">
              <a:extLst>
                <a:ext uri="{FF2B5EF4-FFF2-40B4-BE49-F238E27FC236}">
                  <a16:creationId xmlns:a16="http://schemas.microsoft.com/office/drawing/2014/main" id="{12C5F573-21FC-4A6F-B46F-5583E20C99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-3045" y="-4303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A65556A-38A5-4BA5-9A40-33F02F960B1E}"/>
                </a:ext>
              </a:extLst>
            </p:cNvPr>
            <p:cNvSpPr/>
            <p:nvPr userDrawn="1"/>
          </p:nvSpPr>
          <p:spPr>
            <a:xfrm>
              <a:off x="3757" y="2033993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7900790-71B8-45C8-9B6D-07E23CEA7632}"/>
                </a:ext>
              </a:extLst>
            </p:cNvPr>
            <p:cNvSpPr/>
            <p:nvPr userDrawn="1"/>
          </p:nvSpPr>
          <p:spPr>
            <a:xfrm>
              <a:off x="-218" y="4059798"/>
              <a:ext cx="2029968" cy="75956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8AC969-4FA2-44AD-A273-2A0B7839749F}"/>
                </a:ext>
              </a:extLst>
            </p:cNvPr>
            <p:cNvSpPr/>
            <p:nvPr userDrawn="1"/>
          </p:nvSpPr>
          <p:spPr>
            <a:xfrm>
              <a:off x="4071442" y="4058828"/>
              <a:ext cx="3178103" cy="2799549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91CB31D0-C621-4EF7-AE25-5C3BCD5882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38053" y="2029625"/>
              <a:ext cx="2029878" cy="2023760"/>
            </a:xfrm>
            <a:prstGeom prst="rect">
              <a:avLst/>
            </a:prstGeom>
          </p:spPr>
        </p:pic>
        <p:pic>
          <p:nvPicPr>
            <p:cNvPr id="69" name="Gráfico 68">
              <a:extLst>
                <a:ext uri="{FF2B5EF4-FFF2-40B4-BE49-F238E27FC236}">
                  <a16:creationId xmlns:a16="http://schemas.microsoft.com/office/drawing/2014/main" id="{B2CC2F02-F98F-4E69-AA01-CCF96A602E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34034" y="4055808"/>
              <a:ext cx="2029968" cy="2029968"/>
            </a:xfrm>
            <a:prstGeom prst="rect">
              <a:avLst/>
            </a:prstGeom>
          </p:spPr>
        </p:pic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FE05B395-CB62-452B-A84F-936AD8EDDA92}"/>
                </a:ext>
              </a:extLst>
            </p:cNvPr>
            <p:cNvSpPr/>
            <p:nvPr userDrawn="1"/>
          </p:nvSpPr>
          <p:spPr>
            <a:xfrm>
              <a:off x="2028568" y="4060579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pic>
          <p:nvPicPr>
            <p:cNvPr id="73" name="Gráfico 72">
              <a:extLst>
                <a:ext uri="{FF2B5EF4-FFF2-40B4-BE49-F238E27FC236}">
                  <a16:creationId xmlns:a16="http://schemas.microsoft.com/office/drawing/2014/main" id="{2622C30D-68C5-43FD-997F-CFD4DD72E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043950" y="4059923"/>
              <a:ext cx="2029968" cy="2029968"/>
            </a:xfrm>
            <a:prstGeom prst="rect">
              <a:avLst/>
            </a:prstGeom>
          </p:spPr>
        </p:pic>
        <p:pic>
          <p:nvPicPr>
            <p:cNvPr id="35" name="Imagen 34" descr="Un patrón seleccionado blanco y negro&#10;&#10;Descripción generada automáticamente con confianza baja">
              <a:extLst>
                <a:ext uri="{FF2B5EF4-FFF2-40B4-BE49-F238E27FC236}">
                  <a16:creationId xmlns:a16="http://schemas.microsoft.com/office/drawing/2014/main" id="{AC3CDBDC-6EB4-4B7D-A9F6-4CFA748349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" y="3062893"/>
              <a:ext cx="2019299" cy="999451"/>
            </a:xfrm>
            <a:prstGeom prst="rect">
              <a:avLst/>
            </a:prstGeom>
          </p:spPr>
        </p:pic>
        <p:grpSp>
          <p:nvGrpSpPr>
            <p:cNvPr id="162" name="Grupo 161">
              <a:extLst>
                <a:ext uri="{FF2B5EF4-FFF2-40B4-BE49-F238E27FC236}">
                  <a16:creationId xmlns:a16="http://schemas.microsoft.com/office/drawing/2014/main" id="{34457344-691C-417A-9C29-5AD8ABC43E5A}"/>
                </a:ext>
              </a:extLst>
            </p:cNvPr>
            <p:cNvGrpSpPr/>
            <p:nvPr userDrawn="1"/>
          </p:nvGrpSpPr>
          <p:grpSpPr>
            <a:xfrm>
              <a:off x="4433" y="4836676"/>
              <a:ext cx="1965960" cy="1965960"/>
              <a:chOff x="5361924" y="7472790"/>
              <a:chExt cx="1828800" cy="1828800"/>
            </a:xfrm>
          </p:grpSpPr>
          <p:grpSp>
            <p:nvGrpSpPr>
              <p:cNvPr id="163" name="Grupo 162">
                <a:extLst>
                  <a:ext uri="{FF2B5EF4-FFF2-40B4-BE49-F238E27FC236}">
                    <a16:creationId xmlns:a16="http://schemas.microsoft.com/office/drawing/2014/main" id="{68DDC918-5A9B-4D14-98A4-9002D8520FD4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165" name="Grupo 164">
                  <a:extLst>
                    <a:ext uri="{FF2B5EF4-FFF2-40B4-BE49-F238E27FC236}">
                      <a16:creationId xmlns:a16="http://schemas.microsoft.com/office/drawing/2014/main" id="{2366D07F-988F-459E-BBD3-15126F92902E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73" name="Grupo 172">
                    <a:extLst>
                      <a:ext uri="{FF2B5EF4-FFF2-40B4-BE49-F238E27FC236}">
                        <a16:creationId xmlns:a16="http://schemas.microsoft.com/office/drawing/2014/main" id="{6CCACE8C-699F-4B10-BA84-94167BA05CC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176" name="Grupo 175">
                      <a:extLst>
                        <a:ext uri="{FF2B5EF4-FFF2-40B4-BE49-F238E27FC236}">
                          <a16:creationId xmlns:a16="http://schemas.microsoft.com/office/drawing/2014/main" id="{59F49E32-0B71-4676-8012-BA971DA2100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78" name="Grupo 177">
                        <a:extLst>
                          <a:ext uri="{FF2B5EF4-FFF2-40B4-BE49-F238E27FC236}">
                            <a16:creationId xmlns:a16="http://schemas.microsoft.com/office/drawing/2014/main" id="{DF41FA5A-1504-4DC4-B514-00C377423E7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80" name="Grupo 179">
                          <a:extLst>
                            <a:ext uri="{FF2B5EF4-FFF2-40B4-BE49-F238E27FC236}">
                              <a16:creationId xmlns:a16="http://schemas.microsoft.com/office/drawing/2014/main" id="{68B4610A-A91F-459F-A9C5-9FC624665516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182" name="Grupo 181">
                            <a:extLst>
                              <a:ext uri="{FF2B5EF4-FFF2-40B4-BE49-F238E27FC236}">
                                <a16:creationId xmlns:a16="http://schemas.microsoft.com/office/drawing/2014/main" id="{D794F6E3-A9E3-42A9-93AA-7B9E20AD922D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184" name="Oval 183">
                              <a:extLst>
                                <a:ext uri="{FF2B5EF4-FFF2-40B4-BE49-F238E27FC236}">
                                  <a16:creationId xmlns:a16="http://schemas.microsoft.com/office/drawing/2014/main" id="{90B634B0-4792-4A28-B92A-ACA35F17767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es-ES"/>
                              </a:defPPr>
                            </a:lstStyle>
                            <a:p>
                              <a:pPr algn="ctr" rtl="0"/>
                              <a:r>
                                <a:rPr lang="es-E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185" name="Oval 184">
                              <a:extLst>
                                <a:ext uri="{FF2B5EF4-FFF2-40B4-BE49-F238E27FC236}">
                                  <a16:creationId xmlns:a16="http://schemas.microsoft.com/office/drawing/2014/main" id="{1B466310-2C61-42F1-81EB-2B5BF01B2267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es-ES"/>
                              </a:defPPr>
                            </a:lstStyle>
                            <a:p>
                              <a:pPr algn="ctr" rtl="0"/>
                              <a:r>
                                <a:rPr lang="es-E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183" name="Oval 182">
                            <a:extLst>
                              <a:ext uri="{FF2B5EF4-FFF2-40B4-BE49-F238E27FC236}">
                                <a16:creationId xmlns:a16="http://schemas.microsoft.com/office/drawing/2014/main" id="{53A72A9A-79AE-4A89-8938-7A85E2248DE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es-ES"/>
                            </a:defPPr>
                          </a:lstStyle>
                          <a:p>
                            <a:pPr algn="ctr" rtl="0"/>
                            <a:r>
                              <a:rPr lang="es-E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81" name="Oval 180">
                          <a:extLst>
                            <a:ext uri="{FF2B5EF4-FFF2-40B4-BE49-F238E27FC236}">
                              <a16:creationId xmlns:a16="http://schemas.microsoft.com/office/drawing/2014/main" id="{02618DCD-5B83-4412-9D1A-968C246DCAC1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es-ES"/>
                          </a:defPPr>
                        </a:lstStyle>
                        <a:p>
                          <a:pPr algn="ctr" rtl="0"/>
                          <a:r>
                            <a:rPr lang="es-E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79" name="Oval 178">
                        <a:extLst>
                          <a:ext uri="{FF2B5EF4-FFF2-40B4-BE49-F238E27FC236}">
                            <a16:creationId xmlns:a16="http://schemas.microsoft.com/office/drawing/2014/main" id="{29B173F9-A6EA-4B31-B4C6-3C8DE08F2F1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s-ES"/>
                        </a:defPPr>
                      </a:lstStyle>
                      <a:p>
                        <a:pPr algn="ctr" rtl="0"/>
                        <a:r>
                          <a:rPr lang="es-ES"/>
                          <a:t> </a:t>
                        </a:r>
                      </a:p>
                    </p:txBody>
                  </p:sp>
                </p:grpSp>
                <p:sp>
                  <p:nvSpPr>
                    <p:cNvPr id="177" name="Oval 176">
                      <a:extLst>
                        <a:ext uri="{FF2B5EF4-FFF2-40B4-BE49-F238E27FC236}">
                          <a16:creationId xmlns:a16="http://schemas.microsoft.com/office/drawing/2014/main" id="{466DB0E2-4B80-4A09-8BCA-9432E1E1DAE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s-ES"/>
                      </a:defPPr>
                    </a:lstStyle>
                    <a:p>
                      <a:pPr algn="ctr" rtl="0"/>
                      <a:r>
                        <a:rPr lang="es-ES"/>
                        <a:t> </a:t>
                      </a:r>
                    </a:p>
                  </p:txBody>
                </p:sp>
              </p:grpSp>
              <p:sp>
                <p:nvSpPr>
                  <p:cNvPr id="174" name="Oval 173">
                    <a:extLst>
                      <a:ext uri="{FF2B5EF4-FFF2-40B4-BE49-F238E27FC236}">
                        <a16:creationId xmlns:a16="http://schemas.microsoft.com/office/drawing/2014/main" id="{20D2F087-D77F-4913-922E-014FB9DEE6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s-ES"/>
                    </a:defPPr>
                  </a:lstStyle>
                  <a:p>
                    <a:pPr algn="ctr" rtl="0"/>
                    <a:r>
                      <a:rPr lang="es-ES"/>
                      <a:t> </a:t>
                    </a:r>
                  </a:p>
                </p:txBody>
              </p:sp>
            </p:grp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DD44EC19-A244-4489-9CB8-0361CFBFD02F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</a:lstStyle>
                <a:p>
                  <a:pPr algn="ctr" rtl="0"/>
                  <a:r>
                    <a:rPr lang="es-ES"/>
                    <a:t> </a:t>
                  </a:r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C5C029E7-6D6D-4D14-8D8E-E407011AF097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</a:lstStyle>
                <a:p>
                  <a:pPr algn="ctr" rtl="0"/>
                  <a:r>
                    <a:rPr lang="es-ES"/>
                    <a:t> </a:t>
                  </a: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4A74D8A7-ACD3-40A3-918D-46DF99BF9F3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</a:lstStyle>
                <a:p>
                  <a:pPr algn="ctr" rtl="0"/>
                  <a:r>
                    <a:rPr lang="es-ES"/>
                    <a:t> </a:t>
                  </a:r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9C994ED9-5124-452B-986B-4782056BCFB3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</a:lstStyle>
                <a:p>
                  <a:pPr algn="ctr" rtl="0"/>
                  <a:r>
                    <a:rPr lang="es-ES"/>
                    <a:t> </a:t>
                  </a:r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8ADCBFB4-9F0A-40FB-A585-2728254E0A7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</a:lstStyle>
                <a:p>
                  <a:pPr algn="ctr" rtl="0"/>
                  <a:r>
                    <a:rPr lang="es-ES"/>
                    <a:t> </a:t>
                  </a:r>
                </a:p>
              </p:txBody>
            </p:sp>
          </p:grp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2E049E2-81A6-45F8-BA9F-DEA21400B1AD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</a:lstStyle>
              <a:p>
                <a:pPr algn="ctr" rtl="0"/>
                <a:r>
                  <a:rPr lang="es-ES"/>
                  <a:t> </a:t>
                </a:r>
              </a:p>
            </p:txBody>
          </p:sp>
        </p:grp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5F20D6C-6085-4D3F-9186-6895908C97B9}"/>
                </a:ext>
              </a:extLst>
            </p:cNvPr>
            <p:cNvSpPr/>
            <p:nvPr userDrawn="1"/>
          </p:nvSpPr>
          <p:spPr>
            <a:xfrm rot="16200000">
              <a:off x="506891" y="5335524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C56BE23-DE49-4D55-A6A0-DFE2A870120D}"/>
                </a:ext>
              </a:extLst>
            </p:cNvPr>
            <p:cNvSpPr/>
            <p:nvPr userDrawn="1"/>
          </p:nvSpPr>
          <p:spPr>
            <a:xfrm>
              <a:off x="2028658" y="6089528"/>
              <a:ext cx="2049251" cy="7684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CF3BD55-FF25-4CA9-8016-81AEB8AA43E8}"/>
                </a:ext>
              </a:extLst>
            </p:cNvPr>
            <p:cNvSpPr/>
            <p:nvPr userDrawn="1"/>
          </p:nvSpPr>
          <p:spPr>
            <a:xfrm>
              <a:off x="3838078" y="1859479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cxnSp>
          <p:nvCxnSpPr>
            <p:cNvPr id="77" name="Conector recto 76">
              <a:extLst>
                <a:ext uri="{FF2B5EF4-FFF2-40B4-BE49-F238E27FC236}">
                  <a16:creationId xmlns:a16="http://schemas.microsoft.com/office/drawing/2014/main" id="{DE09EA6C-7AC2-47BE-95B8-4D3412867BA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1990665"/>
              <a:ext cx="4023360" cy="33894"/>
            </a:xfrm>
            <a:prstGeom prst="line">
              <a:avLst/>
            </a:prstGeom>
            <a:ln w="508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4771" y="576943"/>
            <a:ext cx="6449786" cy="2785508"/>
          </a:xfrm>
        </p:spPr>
        <p:txBody>
          <a:bodyPr rtlCol="0" anchor="b">
            <a:normAutofit/>
          </a:bodyPr>
          <a:lstStyle>
            <a:lvl1pPr algn="l">
              <a:defRPr lang="es-ES" sz="48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s-ES"/>
              <a:t>Haga clic para AGREGAR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B00591F-8CE8-B626-C81A-6C960B2BAE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4772" y="3373686"/>
            <a:ext cx="6449785" cy="1029586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es-ES" sz="2400">
                <a:solidFill>
                  <a:schemeClr val="tx2"/>
                </a:solidFill>
              </a:defRPr>
            </a:lvl1pPr>
            <a:lvl2pPr marL="457200" indent="0" algn="ctr">
              <a:buNone/>
              <a:defRPr lang="es-ES" sz="2000"/>
            </a:lvl2pPr>
            <a:lvl3pPr marL="914400" indent="0" algn="ctr">
              <a:buNone/>
              <a:defRPr lang="es-ES" sz="1800"/>
            </a:lvl3pPr>
            <a:lvl4pPr marL="1371600" indent="0" algn="ctr">
              <a:buNone/>
              <a:defRPr lang="es-ES" sz="1600"/>
            </a:lvl4pPr>
            <a:lvl5pPr marL="1828800" indent="0" algn="ctr">
              <a:buNone/>
              <a:defRPr lang="es-ES" sz="1600"/>
            </a:lvl5pPr>
            <a:lvl6pPr marL="2286000" indent="0" algn="ctr">
              <a:buNone/>
              <a:defRPr lang="es-ES" sz="1600"/>
            </a:lvl6pPr>
            <a:lvl7pPr marL="2743200" indent="0" algn="ctr">
              <a:buNone/>
              <a:defRPr lang="es-ES" sz="1600"/>
            </a:lvl7pPr>
            <a:lvl8pPr marL="3200400" indent="0" algn="ctr">
              <a:buNone/>
              <a:defRPr lang="es-ES" sz="1600"/>
            </a:lvl8pPr>
            <a:lvl9pPr marL="3657600" indent="0" algn="ctr">
              <a:buNone/>
              <a:defRPr lang="es-ES" sz="1600"/>
            </a:lvl9pPr>
          </a:lstStyle>
          <a:p>
            <a:pPr rtl="0"/>
            <a:r>
              <a:rPr lang="es-ES"/>
              <a:t>Haga clic para agregar un subtítulo</a:t>
            </a:r>
          </a:p>
        </p:txBody>
      </p:sp>
      <p:sp>
        <p:nvSpPr>
          <p:cNvPr id="192" name="Marcador de fecha 3">
            <a:extLst>
              <a:ext uri="{FF2B5EF4-FFF2-40B4-BE49-F238E27FC236}">
                <a16:creationId xmlns:a16="http://schemas.microsoft.com/office/drawing/2014/main" id="{2837477B-3D20-4982-86AF-91100FE40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19821" y="6353175"/>
            <a:ext cx="1097280" cy="365125"/>
          </a:xfrm>
        </p:spPr>
        <p:txBody>
          <a:bodyPr rtlCol="0"/>
          <a:lstStyle>
            <a:lvl1pPr>
              <a:defRPr lang="es-ES">
                <a:solidFill>
                  <a:schemeClr val="bg1"/>
                </a:solidFill>
              </a:defRPr>
            </a:lvl1pPr>
          </a:lstStyle>
          <a:p>
            <a:pPr rtl="0"/>
            <a:fld id="{3DE257B0-0B1B-40C0-890E-3AB8D284D4F0}" type="datetime1">
              <a:rPr lang="es-ES" smtClean="0"/>
              <a:t>20/11/2025</a:t>
            </a:fld>
            <a:endParaRPr lang="es-ES" dirty="0"/>
          </a:p>
        </p:txBody>
      </p:sp>
      <p:sp>
        <p:nvSpPr>
          <p:cNvPr id="193" name="Marcador de pie de página 4">
            <a:extLst>
              <a:ext uri="{FF2B5EF4-FFF2-40B4-BE49-F238E27FC236}">
                <a16:creationId xmlns:a16="http://schemas.microsoft.com/office/drawing/2014/main" id="{B6E38A1E-AF37-4A09-9B69-65397A07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27198" y="6350000"/>
            <a:ext cx="2286000" cy="365125"/>
          </a:xfrm>
        </p:spPr>
        <p:txBody>
          <a:bodyPr rtlCol="0"/>
          <a:lstStyle>
            <a:lvl1pPr>
              <a:defRPr lang="es-ES"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194" name="Marcador de número de diapositiva 5">
            <a:extLst>
              <a:ext uri="{FF2B5EF4-FFF2-40B4-BE49-F238E27FC236}">
                <a16:creationId xmlns:a16="http://schemas.microsoft.com/office/drawing/2014/main" id="{FB77B535-C760-4E32-8A7E-BF9AD08B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2847"/>
            <a:ext cx="457200" cy="365125"/>
          </a:xfrm>
        </p:spPr>
        <p:txBody>
          <a:bodyPr rtlCol="0"/>
          <a:lstStyle>
            <a:lvl1pPr>
              <a:defRPr lang="es-ES"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es-ES" smtClean="0"/>
              <a:pPr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4770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5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ntenido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736" y="896112"/>
            <a:ext cx="9389288" cy="1362456"/>
          </a:xfrm>
        </p:spPr>
        <p:txBody>
          <a:bodyPr rtlCol="0" anchor="t" anchorCtr="0"/>
          <a:lstStyle>
            <a:lvl1pPr>
              <a:defRPr lang="es-ES"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E88DF45F-9FEA-47BE-AC15-52BE148E1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pic>
          <p:nvPicPr>
            <p:cNvPr id="12" name="Imagen 11" descr="Un patrón seleccionado blanco y negro&#10;&#10;Descripción generada automáticamente con confianza baja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pic>
          <p:nvPicPr>
            <p:cNvPr id="26" name="Gráfico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pic>
          <p:nvPicPr>
            <p:cNvPr id="31" name="Gráfico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Marcador de fecha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35" y="6353175"/>
            <a:ext cx="1097280" cy="365125"/>
          </a:xfrm>
        </p:spPr>
        <p:txBody>
          <a:bodyPr rtlCol="0"/>
          <a:lstStyle>
            <a:lvl1pPr>
              <a:defRPr lang="es-ES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9177C618-E189-48F5-8AD3-BDEBDEC3F89A}" type="datetime1">
              <a:rPr lang="es-ES" smtClean="0"/>
              <a:t>20/11/2025</a:t>
            </a:fld>
            <a:endParaRPr lang="es-ES" dirty="0"/>
          </a:p>
        </p:txBody>
      </p:sp>
      <p:sp>
        <p:nvSpPr>
          <p:cNvPr id="33" name="Marcador de pie de página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 rtlCol="0"/>
          <a:lstStyle>
            <a:lvl1pPr>
              <a:defRPr lang="es-ES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34" name="Marcador de número de diapositiva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 rtlCol="0"/>
          <a:lstStyle>
            <a:lvl1pPr>
              <a:defRPr lang="es-ES"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es-ES" smtClean="0"/>
              <a:pPr rtl="0"/>
              <a:t>‹Nº›</a:t>
            </a:fld>
            <a:endParaRPr lang="es-ES" dirty="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B135D7B7-20E9-ADCF-4417-B443AF3112F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1734" y="2590800"/>
            <a:ext cx="4515035" cy="35052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lang="es-ES" sz="1800"/>
            </a:lvl1pPr>
            <a:lvl2pPr marL="457200">
              <a:lnSpc>
                <a:spcPts val="2000"/>
              </a:lnSpc>
              <a:defRPr lang="es-ES" sz="1800"/>
            </a:lvl2pPr>
            <a:lvl3pPr marL="914400">
              <a:lnSpc>
                <a:spcPts val="2000"/>
              </a:lnSpc>
              <a:defRPr lang="es-ES" sz="1800"/>
            </a:lvl3pPr>
            <a:lvl4pPr marL="1371600">
              <a:lnSpc>
                <a:spcPts val="2000"/>
              </a:lnSpc>
              <a:defRPr lang="es-ES" sz="1800"/>
            </a:lvl4pPr>
            <a:lvl5pPr marL="1828800">
              <a:lnSpc>
                <a:spcPts val="2000"/>
              </a:lnSpc>
              <a:defRPr lang="es-ES" sz="1800"/>
            </a:lvl5pPr>
          </a:lstStyle>
          <a:p>
            <a:pPr lvl="0" rtl="0"/>
            <a:r>
              <a:rPr lang="es-ES"/>
              <a:t>Haga clic para agregar contenido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5D4468C5-0B68-8408-80C5-F8681CA9891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645989" y="2590800"/>
            <a:ext cx="4515035" cy="35052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lang="es-ES" sz="1800"/>
            </a:lvl1pPr>
            <a:lvl2pPr marL="457200">
              <a:lnSpc>
                <a:spcPts val="2000"/>
              </a:lnSpc>
              <a:defRPr lang="es-ES" sz="1800"/>
            </a:lvl2pPr>
            <a:lvl3pPr marL="914400">
              <a:lnSpc>
                <a:spcPts val="2000"/>
              </a:lnSpc>
              <a:defRPr lang="es-ES" sz="1800"/>
            </a:lvl3pPr>
            <a:lvl4pPr marL="1371600">
              <a:lnSpc>
                <a:spcPts val="2000"/>
              </a:lnSpc>
              <a:defRPr lang="es-ES" sz="1800"/>
            </a:lvl4pPr>
            <a:lvl5pPr marL="1828800">
              <a:lnSpc>
                <a:spcPts val="2000"/>
              </a:lnSpc>
              <a:defRPr lang="es-ES" sz="1800"/>
            </a:lvl5pPr>
          </a:lstStyle>
          <a:p>
            <a:pPr lvl="0" rtl="0"/>
            <a:r>
              <a:rPr lang="es-ES"/>
              <a:t>Haga clic para agregar contenido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988813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ntenidos 2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25">
            <a:extLst>
              <a:ext uri="{FF2B5EF4-FFF2-40B4-BE49-F238E27FC236}">
                <a16:creationId xmlns:a16="http://schemas.microsoft.com/office/drawing/2014/main" id="{E1BC9BFE-80C0-4DA9-92DB-070C41E41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097646">
            <a:off x="403102" y="-983359"/>
            <a:ext cx="2029968" cy="2029968"/>
          </a:xfrm>
          <a:prstGeom prst="rect">
            <a:avLst/>
          </a:prstGeom>
        </p:spPr>
      </p:pic>
      <p:sp>
        <p:nvSpPr>
          <p:cNvPr id="8" name="Rectángulo 23">
            <a:extLst>
              <a:ext uri="{FF2B5EF4-FFF2-40B4-BE49-F238E27FC236}">
                <a16:creationId xmlns:a16="http://schemas.microsoft.com/office/drawing/2014/main" id="{F5ED01E4-35BF-4165-86B2-E3BDFD91D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08190">
            <a:off x="-1025089" y="458228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B7E6DD28-C71B-4484-973A-D12A27730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902533">
            <a:off x="407892" y="1900474"/>
            <a:ext cx="2029968" cy="2029968"/>
          </a:xfrm>
          <a:prstGeom prst="rect">
            <a:avLst/>
          </a:prstGeom>
        </p:spPr>
      </p:pic>
      <p:sp>
        <p:nvSpPr>
          <p:cNvPr id="11" name="Rectángulo 23">
            <a:extLst>
              <a:ext uri="{FF2B5EF4-FFF2-40B4-BE49-F238E27FC236}">
                <a16:creationId xmlns:a16="http://schemas.microsoft.com/office/drawing/2014/main" id="{AB403917-256D-4254-A12F-F8BD19470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900000">
            <a:off x="413443" y="1923515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EB06A536-5FCB-4761-9EFF-D54BE44B1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8786">
            <a:off x="-1021285" y="3355869"/>
            <a:ext cx="2029968" cy="2029968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3B73C61F-3D48-4791-8280-D98D2C01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489227">
            <a:off x="1859807" y="3357927"/>
            <a:ext cx="2029968" cy="2029968"/>
          </a:xfrm>
          <a:prstGeom prst="rect">
            <a:avLst/>
          </a:prstGeom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94213EEF-F759-4045-9F53-49C1B4ECE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7411" y="5806395"/>
            <a:ext cx="2870810" cy="1000774"/>
            <a:chOff x="-13699" y="5839164"/>
            <a:chExt cx="2862790" cy="1000774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EA4D38A-6ACD-4296-B454-E5BD7EAC7990}"/>
                </a:ext>
              </a:extLst>
            </p:cNvPr>
            <p:cNvSpPr/>
            <p:nvPr userDrawn="1"/>
          </p:nvSpPr>
          <p:spPr>
            <a:xfrm>
              <a:off x="-13699" y="5839164"/>
              <a:ext cx="2862790" cy="28868"/>
            </a:xfrm>
            <a:custGeom>
              <a:avLst/>
              <a:gdLst>
                <a:gd name="connsiteX0" fmla="*/ 0 w 2862790"/>
                <a:gd name="connsiteY0" fmla="*/ 0 h 28868"/>
                <a:gd name="connsiteX1" fmla="*/ 2862790 w 2862790"/>
                <a:gd name="connsiteY1" fmla="*/ 0 h 28868"/>
                <a:gd name="connsiteX2" fmla="*/ 2833921 w 2862790"/>
                <a:gd name="connsiteY2" fmla="*/ 28868 h 28868"/>
                <a:gd name="connsiteX3" fmla="*/ 28868 w 2862790"/>
                <a:gd name="connsiteY3" fmla="*/ 28868 h 28868"/>
                <a:gd name="connsiteX4" fmla="*/ 0 w 286279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790" h="28868">
                  <a:moveTo>
                    <a:pt x="0" y="0"/>
                  </a:moveTo>
                  <a:lnTo>
                    <a:pt x="2862790" y="0"/>
                  </a:lnTo>
                  <a:lnTo>
                    <a:pt x="2833921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4E32D04-F635-443B-B642-A509F0473CB5}"/>
                </a:ext>
              </a:extLst>
            </p:cNvPr>
            <p:cNvSpPr/>
            <p:nvPr userDrawn="1"/>
          </p:nvSpPr>
          <p:spPr>
            <a:xfrm>
              <a:off x="47246" y="5900109"/>
              <a:ext cx="2740900" cy="28868"/>
            </a:xfrm>
            <a:custGeom>
              <a:avLst/>
              <a:gdLst>
                <a:gd name="connsiteX0" fmla="*/ 0 w 2740900"/>
                <a:gd name="connsiteY0" fmla="*/ 0 h 28868"/>
                <a:gd name="connsiteX1" fmla="*/ 2740900 w 2740900"/>
                <a:gd name="connsiteY1" fmla="*/ 0 h 28868"/>
                <a:gd name="connsiteX2" fmla="*/ 2712032 w 2740900"/>
                <a:gd name="connsiteY2" fmla="*/ 28868 h 28868"/>
                <a:gd name="connsiteX3" fmla="*/ 28868 w 2740900"/>
                <a:gd name="connsiteY3" fmla="*/ 28868 h 28868"/>
                <a:gd name="connsiteX4" fmla="*/ 0 w 274090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0900" h="28868">
                  <a:moveTo>
                    <a:pt x="0" y="0"/>
                  </a:moveTo>
                  <a:lnTo>
                    <a:pt x="2740900" y="0"/>
                  </a:lnTo>
                  <a:lnTo>
                    <a:pt x="2712032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5F7659-0C0B-4798-8392-E6B36B62DEA4}"/>
                </a:ext>
              </a:extLst>
            </p:cNvPr>
            <p:cNvSpPr/>
            <p:nvPr userDrawn="1"/>
          </p:nvSpPr>
          <p:spPr>
            <a:xfrm>
              <a:off x="108992" y="5960251"/>
              <a:ext cx="2619012" cy="29671"/>
            </a:xfrm>
            <a:custGeom>
              <a:avLst/>
              <a:gdLst>
                <a:gd name="connsiteX0" fmla="*/ 0 w 2619012"/>
                <a:gd name="connsiteY0" fmla="*/ 0 h 29671"/>
                <a:gd name="connsiteX1" fmla="*/ 2619012 w 2619012"/>
                <a:gd name="connsiteY1" fmla="*/ 0 h 29671"/>
                <a:gd name="connsiteX2" fmla="*/ 2590143 w 2619012"/>
                <a:gd name="connsiteY2" fmla="*/ 28868 h 29671"/>
                <a:gd name="connsiteX3" fmla="*/ 28067 w 2619012"/>
                <a:gd name="connsiteY3" fmla="*/ 29671 h 29671"/>
                <a:gd name="connsiteX4" fmla="*/ 28869 w 2619012"/>
                <a:gd name="connsiteY4" fmla="*/ 28869 h 29671"/>
                <a:gd name="connsiteX5" fmla="*/ 0 w 2619012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9012" h="29671">
                  <a:moveTo>
                    <a:pt x="0" y="0"/>
                  </a:moveTo>
                  <a:lnTo>
                    <a:pt x="2619012" y="0"/>
                  </a:lnTo>
                  <a:lnTo>
                    <a:pt x="2590143" y="28868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BB69ABA-A9D2-4649-A1AB-E12AA2D2C8E7}"/>
                </a:ext>
              </a:extLst>
            </p:cNvPr>
            <p:cNvSpPr/>
            <p:nvPr userDrawn="1"/>
          </p:nvSpPr>
          <p:spPr>
            <a:xfrm>
              <a:off x="169937" y="6021196"/>
              <a:ext cx="2497122" cy="29670"/>
            </a:xfrm>
            <a:custGeom>
              <a:avLst/>
              <a:gdLst>
                <a:gd name="connsiteX0" fmla="*/ 0 w 2497122"/>
                <a:gd name="connsiteY0" fmla="*/ 0 h 29670"/>
                <a:gd name="connsiteX1" fmla="*/ 2497122 w 2497122"/>
                <a:gd name="connsiteY1" fmla="*/ 0 h 29670"/>
                <a:gd name="connsiteX2" fmla="*/ 2468254 w 2497122"/>
                <a:gd name="connsiteY2" fmla="*/ 28868 h 29670"/>
                <a:gd name="connsiteX3" fmla="*/ 28066 w 2497122"/>
                <a:gd name="connsiteY3" fmla="*/ 29670 h 29670"/>
                <a:gd name="connsiteX4" fmla="*/ 28868 w 2497122"/>
                <a:gd name="connsiteY4" fmla="*/ 28868 h 29670"/>
                <a:gd name="connsiteX5" fmla="*/ 0 w 2497122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7122" h="29670">
                  <a:moveTo>
                    <a:pt x="0" y="0"/>
                  </a:moveTo>
                  <a:lnTo>
                    <a:pt x="2497122" y="0"/>
                  </a:lnTo>
                  <a:lnTo>
                    <a:pt x="2468254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B88CE23-E34F-470C-8C56-46C08322365F}"/>
                </a:ext>
              </a:extLst>
            </p:cNvPr>
            <p:cNvSpPr/>
            <p:nvPr userDrawn="1"/>
          </p:nvSpPr>
          <p:spPr>
            <a:xfrm>
              <a:off x="229279" y="6082140"/>
              <a:ext cx="2376837" cy="28869"/>
            </a:xfrm>
            <a:custGeom>
              <a:avLst/>
              <a:gdLst>
                <a:gd name="connsiteX0" fmla="*/ 0 w 2376837"/>
                <a:gd name="connsiteY0" fmla="*/ 0 h 28869"/>
                <a:gd name="connsiteX1" fmla="*/ 2376837 w 2376837"/>
                <a:gd name="connsiteY1" fmla="*/ 0 h 28869"/>
                <a:gd name="connsiteX2" fmla="*/ 2347968 w 2376837"/>
                <a:gd name="connsiteY2" fmla="*/ 28868 h 28869"/>
                <a:gd name="connsiteX3" fmla="*/ 28868 w 2376837"/>
                <a:gd name="connsiteY3" fmla="*/ 28869 h 28869"/>
                <a:gd name="connsiteX4" fmla="*/ 0 w 2376837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837" h="28869">
                  <a:moveTo>
                    <a:pt x="0" y="0"/>
                  </a:moveTo>
                  <a:lnTo>
                    <a:pt x="2376837" y="0"/>
                  </a:lnTo>
                  <a:lnTo>
                    <a:pt x="2347968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5BCEDE2-961E-42E0-AF9C-3D070C974007}"/>
                </a:ext>
              </a:extLst>
            </p:cNvPr>
            <p:cNvSpPr/>
            <p:nvPr userDrawn="1"/>
          </p:nvSpPr>
          <p:spPr>
            <a:xfrm>
              <a:off x="290222" y="6143085"/>
              <a:ext cx="2254948" cy="28868"/>
            </a:xfrm>
            <a:custGeom>
              <a:avLst/>
              <a:gdLst>
                <a:gd name="connsiteX0" fmla="*/ 0 w 2254948"/>
                <a:gd name="connsiteY0" fmla="*/ 0 h 28868"/>
                <a:gd name="connsiteX1" fmla="*/ 2254948 w 2254948"/>
                <a:gd name="connsiteY1" fmla="*/ 0 h 28868"/>
                <a:gd name="connsiteX2" fmla="*/ 2226080 w 2254948"/>
                <a:gd name="connsiteY2" fmla="*/ 28868 h 28868"/>
                <a:gd name="connsiteX3" fmla="*/ 28868 w 2254948"/>
                <a:gd name="connsiteY3" fmla="*/ 28868 h 28868"/>
                <a:gd name="connsiteX4" fmla="*/ 0 w 2254948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4948" h="28868">
                  <a:moveTo>
                    <a:pt x="0" y="0"/>
                  </a:moveTo>
                  <a:lnTo>
                    <a:pt x="2254948" y="0"/>
                  </a:lnTo>
                  <a:lnTo>
                    <a:pt x="2226080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B930397-7A2A-4C50-9EC9-7E3107D065D2}"/>
                </a:ext>
              </a:extLst>
            </p:cNvPr>
            <p:cNvSpPr/>
            <p:nvPr userDrawn="1"/>
          </p:nvSpPr>
          <p:spPr>
            <a:xfrm>
              <a:off x="351970" y="6203227"/>
              <a:ext cx="2133059" cy="29671"/>
            </a:xfrm>
            <a:custGeom>
              <a:avLst/>
              <a:gdLst>
                <a:gd name="connsiteX0" fmla="*/ 2133059 w 2133059"/>
                <a:gd name="connsiteY0" fmla="*/ 0 h 29671"/>
                <a:gd name="connsiteX1" fmla="*/ 2104190 w 2133059"/>
                <a:gd name="connsiteY1" fmla="*/ 28869 h 29671"/>
                <a:gd name="connsiteX2" fmla="*/ 28066 w 2133059"/>
                <a:gd name="connsiteY2" fmla="*/ 29671 h 29671"/>
                <a:gd name="connsiteX3" fmla="*/ 28868 w 2133059"/>
                <a:gd name="connsiteY3" fmla="*/ 28869 h 29671"/>
                <a:gd name="connsiteX4" fmla="*/ 0 w 2133059"/>
                <a:gd name="connsiteY4" fmla="*/ 1 h 29671"/>
                <a:gd name="connsiteX5" fmla="*/ 2133059 w 2133059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059" h="29671">
                  <a:moveTo>
                    <a:pt x="2133059" y="0"/>
                  </a:moveTo>
                  <a:lnTo>
                    <a:pt x="2104190" y="28869"/>
                  </a:lnTo>
                  <a:lnTo>
                    <a:pt x="28066" y="29671"/>
                  </a:lnTo>
                  <a:lnTo>
                    <a:pt x="28868" y="28869"/>
                  </a:lnTo>
                  <a:lnTo>
                    <a:pt x="0" y="1"/>
                  </a:lnTo>
                  <a:lnTo>
                    <a:pt x="21330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CA98174-D81B-4241-92F9-D0D2028FFEA9}"/>
                </a:ext>
              </a:extLst>
            </p:cNvPr>
            <p:cNvSpPr/>
            <p:nvPr userDrawn="1"/>
          </p:nvSpPr>
          <p:spPr>
            <a:xfrm>
              <a:off x="411310" y="6264172"/>
              <a:ext cx="2012774" cy="28868"/>
            </a:xfrm>
            <a:custGeom>
              <a:avLst/>
              <a:gdLst>
                <a:gd name="connsiteX0" fmla="*/ 0 w 2012774"/>
                <a:gd name="connsiteY0" fmla="*/ 0 h 28868"/>
                <a:gd name="connsiteX1" fmla="*/ 2012774 w 2012774"/>
                <a:gd name="connsiteY1" fmla="*/ 0 h 28868"/>
                <a:gd name="connsiteX2" fmla="*/ 1983905 w 2012774"/>
                <a:gd name="connsiteY2" fmla="*/ 28868 h 28868"/>
                <a:gd name="connsiteX3" fmla="*/ 28868 w 2012774"/>
                <a:gd name="connsiteY3" fmla="*/ 28868 h 28868"/>
                <a:gd name="connsiteX4" fmla="*/ 0 w 201277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774" h="28868">
                  <a:moveTo>
                    <a:pt x="0" y="0"/>
                  </a:moveTo>
                  <a:lnTo>
                    <a:pt x="2012774" y="0"/>
                  </a:lnTo>
                  <a:lnTo>
                    <a:pt x="1983905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4CE4FB8-5E60-4288-B2FA-CF9316ED449F}"/>
                </a:ext>
              </a:extLst>
            </p:cNvPr>
            <p:cNvSpPr/>
            <p:nvPr userDrawn="1"/>
          </p:nvSpPr>
          <p:spPr>
            <a:xfrm>
              <a:off x="472255" y="6325117"/>
              <a:ext cx="1890884" cy="28868"/>
            </a:xfrm>
            <a:custGeom>
              <a:avLst/>
              <a:gdLst>
                <a:gd name="connsiteX0" fmla="*/ 0 w 1890884"/>
                <a:gd name="connsiteY0" fmla="*/ 0 h 28868"/>
                <a:gd name="connsiteX1" fmla="*/ 1890884 w 1890884"/>
                <a:gd name="connsiteY1" fmla="*/ 0 h 28868"/>
                <a:gd name="connsiteX2" fmla="*/ 1862016 w 1890884"/>
                <a:gd name="connsiteY2" fmla="*/ 28868 h 28868"/>
                <a:gd name="connsiteX3" fmla="*/ 28868 w 1890884"/>
                <a:gd name="connsiteY3" fmla="*/ 28868 h 28868"/>
                <a:gd name="connsiteX4" fmla="*/ 0 w 189088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884" h="28868">
                  <a:moveTo>
                    <a:pt x="0" y="0"/>
                  </a:moveTo>
                  <a:lnTo>
                    <a:pt x="1890884" y="0"/>
                  </a:lnTo>
                  <a:lnTo>
                    <a:pt x="1862016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F69FE5C-0AF0-42F6-A721-9E2244C967AA}"/>
                </a:ext>
              </a:extLst>
            </p:cNvPr>
            <p:cNvSpPr/>
            <p:nvPr userDrawn="1"/>
          </p:nvSpPr>
          <p:spPr>
            <a:xfrm>
              <a:off x="533199" y="6386061"/>
              <a:ext cx="1768996" cy="28869"/>
            </a:xfrm>
            <a:custGeom>
              <a:avLst/>
              <a:gdLst>
                <a:gd name="connsiteX0" fmla="*/ 0 w 1768996"/>
                <a:gd name="connsiteY0" fmla="*/ 0 h 28869"/>
                <a:gd name="connsiteX1" fmla="*/ 1768996 w 1768996"/>
                <a:gd name="connsiteY1" fmla="*/ 0 h 28869"/>
                <a:gd name="connsiteX2" fmla="*/ 1740128 w 1768996"/>
                <a:gd name="connsiteY2" fmla="*/ 28868 h 28869"/>
                <a:gd name="connsiteX3" fmla="*/ 28869 w 1768996"/>
                <a:gd name="connsiteY3" fmla="*/ 28869 h 28869"/>
                <a:gd name="connsiteX4" fmla="*/ 0 w 1768996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8996" h="28869">
                  <a:moveTo>
                    <a:pt x="0" y="0"/>
                  </a:moveTo>
                  <a:lnTo>
                    <a:pt x="1768996" y="0"/>
                  </a:lnTo>
                  <a:lnTo>
                    <a:pt x="1740128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8311083-D41B-4770-B6A9-AFA83AAF2885}"/>
                </a:ext>
              </a:extLst>
            </p:cNvPr>
            <p:cNvSpPr/>
            <p:nvPr userDrawn="1"/>
          </p:nvSpPr>
          <p:spPr>
            <a:xfrm>
              <a:off x="594946" y="6446204"/>
              <a:ext cx="1647106" cy="29670"/>
            </a:xfrm>
            <a:custGeom>
              <a:avLst/>
              <a:gdLst>
                <a:gd name="connsiteX0" fmla="*/ 0 w 1647106"/>
                <a:gd name="connsiteY0" fmla="*/ 0 h 29670"/>
                <a:gd name="connsiteX1" fmla="*/ 1647106 w 1647106"/>
                <a:gd name="connsiteY1" fmla="*/ 0 h 29670"/>
                <a:gd name="connsiteX2" fmla="*/ 1618238 w 1647106"/>
                <a:gd name="connsiteY2" fmla="*/ 28868 h 29670"/>
                <a:gd name="connsiteX3" fmla="*/ 28066 w 1647106"/>
                <a:gd name="connsiteY3" fmla="*/ 29670 h 29670"/>
                <a:gd name="connsiteX4" fmla="*/ 28868 w 1647106"/>
                <a:gd name="connsiteY4" fmla="*/ 28868 h 29670"/>
                <a:gd name="connsiteX5" fmla="*/ 0 w 1647106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7106" h="29670">
                  <a:moveTo>
                    <a:pt x="0" y="0"/>
                  </a:moveTo>
                  <a:lnTo>
                    <a:pt x="1647106" y="0"/>
                  </a:lnTo>
                  <a:lnTo>
                    <a:pt x="1618238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30A62EE-9416-445D-B0B2-018F008614B8}"/>
                </a:ext>
              </a:extLst>
            </p:cNvPr>
            <p:cNvSpPr/>
            <p:nvPr userDrawn="1"/>
          </p:nvSpPr>
          <p:spPr>
            <a:xfrm>
              <a:off x="654287" y="6507148"/>
              <a:ext cx="1526821" cy="28869"/>
            </a:xfrm>
            <a:custGeom>
              <a:avLst/>
              <a:gdLst>
                <a:gd name="connsiteX0" fmla="*/ 0 w 1526821"/>
                <a:gd name="connsiteY0" fmla="*/ 0 h 28869"/>
                <a:gd name="connsiteX1" fmla="*/ 1526821 w 1526821"/>
                <a:gd name="connsiteY1" fmla="*/ 0 h 28869"/>
                <a:gd name="connsiteX2" fmla="*/ 1497952 w 1526821"/>
                <a:gd name="connsiteY2" fmla="*/ 28868 h 28869"/>
                <a:gd name="connsiteX3" fmla="*/ 28868 w 1526821"/>
                <a:gd name="connsiteY3" fmla="*/ 28869 h 28869"/>
                <a:gd name="connsiteX4" fmla="*/ 0 w 1526821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21" h="28869">
                  <a:moveTo>
                    <a:pt x="0" y="0"/>
                  </a:moveTo>
                  <a:lnTo>
                    <a:pt x="1526821" y="0"/>
                  </a:lnTo>
                  <a:lnTo>
                    <a:pt x="1497952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A92E211-EBEF-4E62-97FD-46ECC42436DF}"/>
                </a:ext>
              </a:extLst>
            </p:cNvPr>
            <p:cNvSpPr/>
            <p:nvPr userDrawn="1"/>
          </p:nvSpPr>
          <p:spPr>
            <a:xfrm>
              <a:off x="715231" y="6568093"/>
              <a:ext cx="1404932" cy="28868"/>
            </a:xfrm>
            <a:custGeom>
              <a:avLst/>
              <a:gdLst>
                <a:gd name="connsiteX0" fmla="*/ 0 w 1404932"/>
                <a:gd name="connsiteY0" fmla="*/ 0 h 28868"/>
                <a:gd name="connsiteX1" fmla="*/ 1404932 w 1404932"/>
                <a:gd name="connsiteY1" fmla="*/ 0 h 28868"/>
                <a:gd name="connsiteX2" fmla="*/ 1376064 w 1404932"/>
                <a:gd name="connsiteY2" fmla="*/ 28868 h 28868"/>
                <a:gd name="connsiteX3" fmla="*/ 28868 w 1404932"/>
                <a:gd name="connsiteY3" fmla="*/ 28868 h 28868"/>
                <a:gd name="connsiteX4" fmla="*/ 0 w 1404932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932" h="28868">
                  <a:moveTo>
                    <a:pt x="0" y="0"/>
                  </a:moveTo>
                  <a:lnTo>
                    <a:pt x="1404932" y="0"/>
                  </a:lnTo>
                  <a:lnTo>
                    <a:pt x="1376064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C8A63A1-564C-478A-B490-96E1C76014CC}"/>
                </a:ext>
              </a:extLst>
            </p:cNvPr>
            <p:cNvSpPr/>
            <p:nvPr userDrawn="1"/>
          </p:nvSpPr>
          <p:spPr>
            <a:xfrm>
              <a:off x="776977" y="6628235"/>
              <a:ext cx="1283044" cy="29671"/>
            </a:xfrm>
            <a:custGeom>
              <a:avLst/>
              <a:gdLst>
                <a:gd name="connsiteX0" fmla="*/ 1283044 w 1283044"/>
                <a:gd name="connsiteY0" fmla="*/ 0 h 29671"/>
                <a:gd name="connsiteX1" fmla="*/ 1254175 w 1283044"/>
                <a:gd name="connsiteY1" fmla="*/ 28869 h 29671"/>
                <a:gd name="connsiteX2" fmla="*/ 28067 w 1283044"/>
                <a:gd name="connsiteY2" fmla="*/ 29671 h 29671"/>
                <a:gd name="connsiteX3" fmla="*/ 28869 w 1283044"/>
                <a:gd name="connsiteY3" fmla="*/ 28869 h 29671"/>
                <a:gd name="connsiteX4" fmla="*/ 0 w 1283044"/>
                <a:gd name="connsiteY4" fmla="*/ 1 h 29671"/>
                <a:gd name="connsiteX5" fmla="*/ 1283044 w 1283044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044" h="29671">
                  <a:moveTo>
                    <a:pt x="1283044" y="0"/>
                  </a:moveTo>
                  <a:lnTo>
                    <a:pt x="1254175" y="28869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1"/>
                  </a:lnTo>
                  <a:lnTo>
                    <a:pt x="12830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162FC41-462F-4E99-AACA-F5B9C804FB14}"/>
                </a:ext>
              </a:extLst>
            </p:cNvPr>
            <p:cNvSpPr/>
            <p:nvPr userDrawn="1"/>
          </p:nvSpPr>
          <p:spPr>
            <a:xfrm>
              <a:off x="837922" y="6689180"/>
              <a:ext cx="1161154" cy="29670"/>
            </a:xfrm>
            <a:custGeom>
              <a:avLst/>
              <a:gdLst>
                <a:gd name="connsiteX0" fmla="*/ 0 w 1161154"/>
                <a:gd name="connsiteY0" fmla="*/ 0 h 29670"/>
                <a:gd name="connsiteX1" fmla="*/ 1161154 w 1161154"/>
                <a:gd name="connsiteY1" fmla="*/ 0 h 29670"/>
                <a:gd name="connsiteX2" fmla="*/ 1132285 w 1161154"/>
                <a:gd name="connsiteY2" fmla="*/ 28868 h 29670"/>
                <a:gd name="connsiteX3" fmla="*/ 28066 w 1161154"/>
                <a:gd name="connsiteY3" fmla="*/ 29670 h 29670"/>
                <a:gd name="connsiteX4" fmla="*/ 28868 w 1161154"/>
                <a:gd name="connsiteY4" fmla="*/ 28868 h 29670"/>
                <a:gd name="connsiteX5" fmla="*/ 0 w 1161154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154" h="29670">
                  <a:moveTo>
                    <a:pt x="0" y="0"/>
                  </a:moveTo>
                  <a:lnTo>
                    <a:pt x="1161154" y="0"/>
                  </a:lnTo>
                  <a:lnTo>
                    <a:pt x="1132285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F9B61AC-B03D-4064-9DE6-9818F53F333C}"/>
                </a:ext>
              </a:extLst>
            </p:cNvPr>
            <p:cNvSpPr/>
            <p:nvPr userDrawn="1"/>
          </p:nvSpPr>
          <p:spPr>
            <a:xfrm>
              <a:off x="897263" y="6750124"/>
              <a:ext cx="1040868" cy="28869"/>
            </a:xfrm>
            <a:custGeom>
              <a:avLst/>
              <a:gdLst>
                <a:gd name="connsiteX0" fmla="*/ 0 w 1040868"/>
                <a:gd name="connsiteY0" fmla="*/ 0 h 28869"/>
                <a:gd name="connsiteX1" fmla="*/ 1040868 w 1040868"/>
                <a:gd name="connsiteY1" fmla="*/ 0 h 28869"/>
                <a:gd name="connsiteX2" fmla="*/ 1012000 w 1040868"/>
                <a:gd name="connsiteY2" fmla="*/ 28869 h 28869"/>
                <a:gd name="connsiteX3" fmla="*/ 28868 w 1040868"/>
                <a:gd name="connsiteY3" fmla="*/ 28869 h 28869"/>
                <a:gd name="connsiteX4" fmla="*/ 0 w 1040868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868" h="28869">
                  <a:moveTo>
                    <a:pt x="0" y="0"/>
                  </a:moveTo>
                  <a:lnTo>
                    <a:pt x="1040868" y="0"/>
                  </a:lnTo>
                  <a:lnTo>
                    <a:pt x="1012000" y="28869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104BA00-790F-438D-AC93-117E23CF2099}"/>
                </a:ext>
              </a:extLst>
            </p:cNvPr>
            <p:cNvSpPr/>
            <p:nvPr userDrawn="1"/>
          </p:nvSpPr>
          <p:spPr>
            <a:xfrm>
              <a:off x="958207" y="6811069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</p:grpSp>
      <p:sp>
        <p:nvSpPr>
          <p:cNvPr id="101" name="Forma libre: Forma 100">
            <a:extLst>
              <a:ext uri="{FF2B5EF4-FFF2-40B4-BE49-F238E27FC236}">
                <a16:creationId xmlns:a16="http://schemas.microsoft.com/office/drawing/2014/main" id="{788A3CD7-1915-41CF-9FB5-E6FEDCA8F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3659" y="5801762"/>
            <a:ext cx="1075475" cy="1058335"/>
          </a:xfrm>
          <a:custGeom>
            <a:avLst/>
            <a:gdLst>
              <a:gd name="connsiteX0" fmla="*/ 1062720 w 1062720"/>
              <a:gd name="connsiteY0" fmla="*/ 0 h 1062720"/>
              <a:gd name="connsiteX1" fmla="*/ 1062720 w 1062720"/>
              <a:gd name="connsiteY1" fmla="*/ 1062720 h 1062720"/>
              <a:gd name="connsiteX2" fmla="*/ 0 w 1062720"/>
              <a:gd name="connsiteY2" fmla="*/ 1062720 h 1062720"/>
              <a:gd name="connsiteX3" fmla="*/ 1062720 w 1062720"/>
              <a:gd name="connsiteY3" fmla="*/ 0 h 106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720" h="1062720">
                <a:moveTo>
                  <a:pt x="1062720" y="0"/>
                </a:moveTo>
                <a:lnTo>
                  <a:pt x="1062720" y="1062720"/>
                </a:lnTo>
                <a:lnTo>
                  <a:pt x="0" y="1062720"/>
                </a:lnTo>
                <a:lnTo>
                  <a:pt x="10627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163" name="Forma libre: Forma 162">
            <a:extLst>
              <a:ext uri="{FF2B5EF4-FFF2-40B4-BE49-F238E27FC236}">
                <a16:creationId xmlns:a16="http://schemas.microsoft.com/office/drawing/2014/main" id="{FEE07693-1822-40D4-88A4-0F663C787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5546" y="6829131"/>
            <a:ext cx="918980" cy="28869"/>
          </a:xfrm>
          <a:custGeom>
            <a:avLst/>
            <a:gdLst>
              <a:gd name="connsiteX0" fmla="*/ 0 w 918980"/>
              <a:gd name="connsiteY0" fmla="*/ 0 h 28869"/>
              <a:gd name="connsiteX1" fmla="*/ 918980 w 918980"/>
              <a:gd name="connsiteY1" fmla="*/ 0 h 28869"/>
              <a:gd name="connsiteX2" fmla="*/ 890112 w 918980"/>
              <a:gd name="connsiteY2" fmla="*/ 28868 h 28869"/>
              <a:gd name="connsiteX3" fmla="*/ 28869 w 918980"/>
              <a:gd name="connsiteY3" fmla="*/ 28869 h 28869"/>
              <a:gd name="connsiteX4" fmla="*/ 0 w 918980"/>
              <a:gd name="connsiteY4" fmla="*/ 0 h 2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980" h="28869">
                <a:moveTo>
                  <a:pt x="0" y="0"/>
                </a:moveTo>
                <a:lnTo>
                  <a:pt x="918980" y="0"/>
                </a:lnTo>
                <a:lnTo>
                  <a:pt x="890112" y="28868"/>
                </a:lnTo>
                <a:lnTo>
                  <a:pt x="28869" y="288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8142DAF-BE54-C239-5685-89D55E027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440" y="896111"/>
            <a:ext cx="7889768" cy="2039341"/>
          </a:xfrm>
        </p:spPr>
        <p:txBody>
          <a:bodyPr rtlCol="0" anchor="t" anchorCtr="0"/>
          <a:lstStyle>
            <a:lvl1pPr>
              <a:defRPr lang="es-ES"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5A2EBD71-EB16-773C-A6CB-C6E1259AE70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520440" y="3259056"/>
            <a:ext cx="2994660" cy="3006531"/>
          </a:xfrm>
        </p:spPr>
        <p:txBody>
          <a:bodyPr rtlCol="0"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lang="es-ES" sz="1800"/>
            </a:lvl1pPr>
            <a:lvl2pPr>
              <a:lnSpc>
                <a:spcPts val="2000"/>
              </a:lnSpc>
              <a:defRPr lang="es-ES" sz="1800"/>
            </a:lvl2pPr>
            <a:lvl3pPr>
              <a:lnSpc>
                <a:spcPts val="2000"/>
              </a:lnSpc>
              <a:defRPr lang="es-ES" sz="1800"/>
            </a:lvl3pPr>
            <a:lvl4pPr>
              <a:lnSpc>
                <a:spcPts val="2000"/>
              </a:lnSpc>
              <a:defRPr lang="es-ES" sz="1800"/>
            </a:lvl4pPr>
            <a:lvl5pPr>
              <a:lnSpc>
                <a:spcPts val="2000"/>
              </a:lnSpc>
              <a:defRPr lang="es-ES" sz="1800"/>
            </a:lvl5pPr>
          </a:lstStyle>
          <a:p>
            <a:pPr lvl="0" rtl="0"/>
            <a:r>
              <a:rPr lang="es-ES"/>
              <a:t>Haga clic para agregar contenido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56944BE1-9937-7EA2-AA56-336B8D5CA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26432" y="3253740"/>
            <a:ext cx="4580088" cy="3006531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lang="es-ES" sz="1800"/>
            </a:lvl1pPr>
            <a:lvl2pPr marL="457200">
              <a:lnSpc>
                <a:spcPts val="2000"/>
              </a:lnSpc>
              <a:defRPr lang="es-ES" sz="1800"/>
            </a:lvl2pPr>
            <a:lvl3pPr marL="914400">
              <a:lnSpc>
                <a:spcPts val="2000"/>
              </a:lnSpc>
              <a:defRPr lang="es-ES" sz="1800"/>
            </a:lvl3pPr>
            <a:lvl4pPr marL="1371600">
              <a:lnSpc>
                <a:spcPts val="2000"/>
              </a:lnSpc>
              <a:defRPr lang="es-ES" sz="1800"/>
            </a:lvl4pPr>
            <a:lvl5pPr marL="1828800">
              <a:lnSpc>
                <a:spcPts val="2000"/>
              </a:lnSpc>
              <a:defRPr lang="es-ES" sz="1800"/>
            </a:lvl5pPr>
          </a:lstStyle>
          <a:p>
            <a:pPr lvl="0" rtl="0"/>
            <a:r>
              <a:rPr lang="es-ES"/>
              <a:t>Haga clic para agregar contenido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209" name="Marcador de fecha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723" y="6353175"/>
            <a:ext cx="1097280" cy="365125"/>
          </a:xfrm>
        </p:spPr>
        <p:txBody>
          <a:bodyPr rtlCol="0"/>
          <a:lstStyle>
            <a:lvl1pPr>
              <a:defRPr lang="es-ES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740EB7AE-9D04-44B1-A2AD-3158528BDC2A}" type="datetime1">
              <a:rPr lang="es-ES" smtClean="0"/>
              <a:t>20/11/2025</a:t>
            </a:fld>
            <a:endParaRPr lang="es-ES" dirty="0"/>
          </a:p>
        </p:txBody>
      </p:sp>
      <p:sp>
        <p:nvSpPr>
          <p:cNvPr id="210" name="Marcador de pie de página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2161" y="6350000"/>
            <a:ext cx="2286000" cy="365125"/>
          </a:xfrm>
        </p:spPr>
        <p:txBody>
          <a:bodyPr rtlCol="0"/>
          <a:lstStyle>
            <a:lvl1pPr>
              <a:defRPr lang="es-ES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211" name="Marcador de número de diapositiva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9320" y="6356350"/>
            <a:ext cx="457200" cy="365125"/>
          </a:xfrm>
        </p:spPr>
        <p:txBody>
          <a:bodyPr rtlCol="0"/>
          <a:lstStyle>
            <a:lvl1pPr>
              <a:defRPr lang="es-ES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s-ES" smtClean="0"/>
              <a:pPr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21514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+ imag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7877" y="898524"/>
            <a:ext cx="7606895" cy="2029967"/>
          </a:xfrm>
        </p:spPr>
        <p:txBody>
          <a:bodyPr rtlCol="0" anchor="t" anchorCtr="0"/>
          <a:lstStyle>
            <a:lvl1pPr>
              <a:defRPr lang="es-ES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s-ES"/>
              <a:t>HAGA CLIC PARA AGREGAR UN TÍTULO</a:t>
            </a:r>
          </a:p>
        </p:txBody>
      </p:sp>
      <p:sp>
        <p:nvSpPr>
          <p:cNvPr id="27" name="Marcador de posición de imagen 26">
            <a:extLst>
              <a:ext uri="{FF2B5EF4-FFF2-40B4-BE49-F238E27FC236}">
                <a16:creationId xmlns:a16="http://schemas.microsoft.com/office/drawing/2014/main" id="{01CF25F4-1889-5FE4-9BE0-413C509639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1337" y="9212"/>
            <a:ext cx="2029967" cy="4850544"/>
          </a:xfrm>
          <a:custGeom>
            <a:avLst/>
            <a:gdLst>
              <a:gd name="connsiteX0" fmla="*/ 0 w 2029967"/>
              <a:gd name="connsiteY0" fmla="*/ 0 h 4850544"/>
              <a:gd name="connsiteX1" fmla="*/ 2029967 w 2029967"/>
              <a:gd name="connsiteY1" fmla="*/ 0 h 4850544"/>
              <a:gd name="connsiteX2" fmla="*/ 2029967 w 2029967"/>
              <a:gd name="connsiteY2" fmla="*/ 4850544 h 4850544"/>
              <a:gd name="connsiteX3" fmla="*/ 2025599 w 2029967"/>
              <a:gd name="connsiteY3" fmla="*/ 4850544 h 4850544"/>
              <a:gd name="connsiteX4" fmla="*/ 2 w 2029967"/>
              <a:gd name="connsiteY4" fmla="*/ 2824947 h 4850544"/>
              <a:gd name="connsiteX5" fmla="*/ 2 w 2029967"/>
              <a:gd name="connsiteY5" fmla="*/ 4850544 h 4850544"/>
              <a:gd name="connsiteX6" fmla="*/ 0 w 2029967"/>
              <a:gd name="connsiteY6" fmla="*/ 4850544 h 485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9967" h="4850544">
                <a:moveTo>
                  <a:pt x="0" y="0"/>
                </a:moveTo>
                <a:lnTo>
                  <a:pt x="2029967" y="0"/>
                </a:lnTo>
                <a:lnTo>
                  <a:pt x="2029967" y="4850544"/>
                </a:lnTo>
                <a:lnTo>
                  <a:pt x="2025599" y="4850544"/>
                </a:lnTo>
                <a:lnTo>
                  <a:pt x="2" y="2824947"/>
                </a:lnTo>
                <a:lnTo>
                  <a:pt x="2" y="4850544"/>
                </a:lnTo>
                <a:lnTo>
                  <a:pt x="0" y="4850544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l">
              <a:buNone/>
              <a:defRPr lang="es-ES"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Haga clic en el icono para insertar una imagen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9CC28908-2548-441C-BE9D-8728E1FC8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4863266"/>
            <a:ext cx="2029968" cy="20048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731DC170-FB16-45F8-B62C-DCAB2B9AC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38" y="5865203"/>
            <a:ext cx="2019299" cy="999451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ADE2E4A5-BFB0-8F89-C606-A1581EB9FC6E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803953" y="3259138"/>
            <a:ext cx="7615274" cy="2978150"/>
          </a:xfrm>
        </p:spPr>
        <p:txBody>
          <a:bodyPr rtlCol="0"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lang="es-ES" sz="1800">
                <a:solidFill>
                  <a:schemeClr val="tx2"/>
                </a:solidFill>
              </a:defRPr>
            </a:lvl1pPr>
            <a:lvl2pPr marL="685800">
              <a:lnSpc>
                <a:spcPts val="2000"/>
              </a:lnSpc>
              <a:defRPr lang="es-ES" sz="1800">
                <a:solidFill>
                  <a:schemeClr val="tx2"/>
                </a:solidFill>
              </a:defRPr>
            </a:lvl2pPr>
            <a:lvl3pPr marL="1143000">
              <a:lnSpc>
                <a:spcPts val="2000"/>
              </a:lnSpc>
              <a:defRPr lang="es-ES" sz="1800">
                <a:solidFill>
                  <a:schemeClr val="tx2"/>
                </a:solidFill>
              </a:defRPr>
            </a:lvl3pPr>
            <a:lvl4pPr marL="1600200">
              <a:lnSpc>
                <a:spcPts val="2000"/>
              </a:lnSpc>
              <a:defRPr lang="es-ES" sz="1800">
                <a:solidFill>
                  <a:schemeClr val="tx2"/>
                </a:solidFill>
              </a:defRPr>
            </a:lvl4pPr>
            <a:lvl5pPr marL="2057400">
              <a:lnSpc>
                <a:spcPts val="2000"/>
              </a:lnSpc>
              <a:defRPr lang="es-ES" sz="18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ES"/>
              <a:t>Haga clic para agregar contenido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69" name="Marcador de fecha 3">
            <a:extLst>
              <a:ext uri="{FF2B5EF4-FFF2-40B4-BE49-F238E27FC236}">
                <a16:creationId xmlns:a16="http://schemas.microsoft.com/office/drawing/2014/main" id="{E2B0C6B8-E2CB-460E-BBC8-AC4339C8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03953" y="6353175"/>
            <a:ext cx="1097280" cy="365125"/>
          </a:xfrm>
        </p:spPr>
        <p:txBody>
          <a:bodyPr rtlCol="0"/>
          <a:lstStyle>
            <a:lvl1pPr>
              <a:defRPr lang="es-ES">
                <a:solidFill>
                  <a:schemeClr val="bg1"/>
                </a:solidFill>
              </a:defRPr>
            </a:lvl1pPr>
          </a:lstStyle>
          <a:p>
            <a:pPr rtl="0"/>
            <a:fld id="{493E32AF-3FCE-46D9-8013-32EEE691EE0A}" type="datetime1">
              <a:rPr lang="es-ES" smtClean="0"/>
              <a:t>20/11/2025</a:t>
            </a:fld>
            <a:endParaRPr lang="es-ES" dirty="0"/>
          </a:p>
        </p:txBody>
      </p:sp>
      <p:sp>
        <p:nvSpPr>
          <p:cNvPr id="70" name="Marcador de pie de página 4">
            <a:extLst>
              <a:ext uri="{FF2B5EF4-FFF2-40B4-BE49-F238E27FC236}">
                <a16:creationId xmlns:a16="http://schemas.microsoft.com/office/drawing/2014/main" id="{433844D3-0FDA-4C97-9B21-5021A38E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88630" y="6350000"/>
            <a:ext cx="2286000" cy="365125"/>
          </a:xfrm>
        </p:spPr>
        <p:txBody>
          <a:bodyPr rtlCol="0"/>
          <a:lstStyle>
            <a:lvl1pPr>
              <a:defRPr lang="es-ES"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71" name="Marcador de número de diapositiva 5">
            <a:extLst>
              <a:ext uri="{FF2B5EF4-FFF2-40B4-BE49-F238E27FC236}">
                <a16:creationId xmlns:a16="http://schemas.microsoft.com/office/drawing/2014/main" id="{EC059538-F80F-46C9-80EB-AC9B56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2027" y="6356350"/>
            <a:ext cx="457200" cy="365125"/>
          </a:xfrm>
        </p:spPr>
        <p:txBody>
          <a:bodyPr rtlCol="0"/>
          <a:lstStyle>
            <a:lvl1pPr>
              <a:defRPr lang="es-ES"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es-ES" smtClean="0"/>
              <a:pPr rtl="0"/>
              <a:t>‹Nº›</a:t>
            </a:fld>
            <a:endParaRPr lang="es-ES" dirty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378F81CD-65D4-6CA1-E2C2-34DF58B56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00" y="0"/>
            <a:ext cx="1015984" cy="6858000"/>
            <a:chOff x="-1000" y="0"/>
            <a:chExt cx="1015984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19657A-6BE9-88F7-BE4C-6BF3C13F7E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B2BB8E-26BE-8FBF-1C62-4F4285819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64BEFA-BF82-8BAF-1977-518DCAB0F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4C6E7FC-E03B-5EE2-7126-8CC1FBCB9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62818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59957EF-0F68-275E-1FFC-87388D717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ECEEA3-55C1-1632-4F14-7E57A8026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00582" y="2932749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 dirty="0"/>
            </a:p>
          </p:txBody>
        </p:sp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A6290E86-B21F-0C88-099F-07B046CA1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380762"/>
              <a:ext cx="1828800" cy="914400"/>
            </a:xfrm>
            <a:prstGeom prst="rect">
              <a:avLst/>
            </a:prstGeom>
          </p:spPr>
        </p:pic>
      </p:grpSp>
      <p:sp>
        <p:nvSpPr>
          <p:cNvPr id="26" name="Rectángulo 23">
            <a:extLst>
              <a:ext uri="{FF2B5EF4-FFF2-40B4-BE49-F238E27FC236}">
                <a16:creationId xmlns:a16="http://schemas.microsoft.com/office/drawing/2014/main" id="{E489F066-AA0F-D3C7-739B-15808100E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2834159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555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66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s-ES"/>
            </a:def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25625"/>
            <a:ext cx="10668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s-ES"/>
            </a:def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s-ES"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3DAC8E4-6DEF-4C1E-98BC-5D4BE770117D}" type="datetime1">
              <a:rPr lang="es-ES" smtClean="0"/>
              <a:t>20/11/2025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s-ES"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s-ES" smtClean="0"/>
              <a:pPr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66" r:id="rId2"/>
    <p:sldLayoutId id="2147483704" r:id="rId3"/>
    <p:sldLayoutId id="2147483702" r:id="rId4"/>
    <p:sldLayoutId id="2147483678" r:id="rId5"/>
    <p:sldLayoutId id="2147483681" r:id="rId6"/>
    <p:sldLayoutId id="2147483696" r:id="rId7"/>
    <p:sldLayoutId id="2147483691" r:id="rId8"/>
    <p:sldLayoutId id="2147483677" r:id="rId9"/>
    <p:sldLayoutId id="2147483699" r:id="rId10"/>
    <p:sldLayoutId id="2147483685" r:id="rId11"/>
    <p:sldLayoutId id="2147483676" r:id="rId12"/>
    <p:sldLayoutId id="214748364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s-ES"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lang="es-ES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lang="es-ES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lang="es-ES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6" userDrawn="1">
          <p15:clr>
            <a:srgbClr val="5ACBF0"/>
          </p15:clr>
        </p15:guide>
        <p15:guide id="2" pos="1920" userDrawn="1">
          <p15:clr>
            <a:srgbClr val="F26B43"/>
          </p15:clr>
        </p15:guide>
        <p15:guide id="3" pos="576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pos="1272" userDrawn="1">
          <p15:clr>
            <a:srgbClr val="9FCC3B"/>
          </p15:clr>
        </p15:guide>
        <p15:guide id="6" pos="2544" userDrawn="1">
          <p15:clr>
            <a:srgbClr val="9FCC3B"/>
          </p15:clr>
        </p15:guide>
        <p15:guide id="7" pos="5112" userDrawn="1">
          <p15:clr>
            <a:srgbClr val="9FCC3B"/>
          </p15:clr>
        </p15:guide>
        <p15:guide id="8" pos="6408" userDrawn="1">
          <p15:clr>
            <a:srgbClr val="9FCC3B"/>
          </p15:clr>
        </p15:guide>
        <p15:guide id="9" pos="3940" userDrawn="1">
          <p15:clr>
            <a:srgbClr val="F26B43"/>
          </p15:clr>
        </p15:guide>
        <p15:guide id="10" pos="710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4772" y="677918"/>
            <a:ext cx="6856292" cy="3590596"/>
          </a:xfrm>
        </p:spPr>
        <p:txBody>
          <a:bodyPr rtlCol="0">
            <a:normAutofit/>
          </a:bodyPr>
          <a:lstStyle>
            <a:defPPr>
              <a:defRPr lang="es-ES"/>
            </a:defPPr>
          </a:lstStyle>
          <a:p>
            <a:pPr rtl="0"/>
            <a:r>
              <a:rPr lang="es-ES" dirty="0"/>
              <a:t>TALLER DE ANSIEDAD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AC00C0D-4CA0-5AA4-33BF-F86B84998C88}"/>
              </a:ext>
            </a:extLst>
          </p:cNvPr>
          <p:cNvSpPr txBox="1"/>
          <p:nvPr/>
        </p:nvSpPr>
        <p:spPr>
          <a:xfrm>
            <a:off x="6907696" y="5277678"/>
            <a:ext cx="50490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solidFill>
                  <a:schemeClr val="bg1"/>
                </a:solidFill>
              </a:rPr>
              <a:t>Benjamín Coloma Pedraza</a:t>
            </a:r>
          </a:p>
          <a:p>
            <a:pPr algn="ctr"/>
            <a:r>
              <a:rPr lang="es-CL" dirty="0">
                <a:solidFill>
                  <a:schemeClr val="bg1"/>
                </a:solidFill>
              </a:rPr>
              <a:t>Psicoeducación en la </a:t>
            </a:r>
            <a:r>
              <a:rPr lang="es-CL" dirty="0" err="1">
                <a:solidFill>
                  <a:schemeClr val="bg1"/>
                </a:solidFill>
              </a:rPr>
              <a:t>comunida</a:t>
            </a:r>
            <a:r>
              <a:rPr lang="es-419" dirty="0">
                <a:solidFill>
                  <a:schemeClr val="bg1"/>
                </a:solidFill>
              </a:rPr>
              <a:t>d</a:t>
            </a:r>
          </a:p>
          <a:p>
            <a:pPr algn="ctr"/>
            <a:r>
              <a:rPr lang="es-419" dirty="0">
                <a:solidFill>
                  <a:schemeClr val="bg1"/>
                </a:solidFill>
              </a:rPr>
              <a:t>Diplomado en psiquiatría y salud mental, manejo de situaciones críticas de salud mental, medicina del sueño, TEA y TDAH.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BBBCD-265C-353F-C9C5-1A3DCFFDB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F90F18-88A4-37F7-C1A7-37B151A1D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SENTIMIENTO</a:t>
            </a:r>
            <a:endParaRPr lang="es-419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8102E6B-2341-555B-77C3-32D0CB1331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2417197"/>
            <a:ext cx="10663375" cy="4063116"/>
          </a:xfrm>
        </p:spPr>
        <p:txBody>
          <a:bodyPr>
            <a:normAutofit/>
          </a:bodyPr>
          <a:lstStyle/>
          <a:p>
            <a:pPr algn="just"/>
            <a:r>
              <a:rPr lang="es-MX" sz="2800" b="1" dirty="0"/>
              <a:t>Amor</a:t>
            </a:r>
            <a:r>
              <a:rPr lang="es-MX" sz="2800" dirty="0"/>
              <a:t>: afecto profundo y estable hacia alguien.</a:t>
            </a:r>
          </a:p>
          <a:p>
            <a:r>
              <a:rPr lang="es-MX" sz="2800" b="1" dirty="0"/>
              <a:t>Agradecimiento</a:t>
            </a:r>
            <a:r>
              <a:rPr lang="es-MX" sz="2800" dirty="0"/>
              <a:t>: reconocimiento y aprecio por algo recibido.</a:t>
            </a:r>
          </a:p>
          <a:p>
            <a:r>
              <a:rPr lang="es-MX" sz="2800" b="1" dirty="0"/>
              <a:t>Rencor</a:t>
            </a:r>
            <a:r>
              <a:rPr lang="es-MX" sz="2800" dirty="0"/>
              <a:t>: molestia persistente por un daño pasado.</a:t>
            </a:r>
          </a:p>
          <a:p>
            <a:r>
              <a:rPr lang="es-MX" sz="2800" b="1" dirty="0"/>
              <a:t>Esperanza</a:t>
            </a:r>
            <a:r>
              <a:rPr lang="es-MX" sz="2800" dirty="0"/>
              <a:t>: confianza en que algo positivo ocurrirá.</a:t>
            </a:r>
          </a:p>
          <a:p>
            <a:r>
              <a:rPr lang="es-MX" sz="2800" b="1" dirty="0"/>
              <a:t>Celos</a:t>
            </a:r>
            <a:r>
              <a:rPr lang="es-MX" sz="2800" dirty="0"/>
              <a:t>: inquietud o inseguridad ante la posibilidad de perder algo valioso.</a:t>
            </a:r>
          </a:p>
          <a:p>
            <a:r>
              <a:rPr lang="es-MX" sz="2800" b="1" dirty="0"/>
              <a:t>Soledad</a:t>
            </a:r>
            <a:r>
              <a:rPr lang="es-MX" sz="2800" dirty="0"/>
              <a:t>: sensación de aislamiento emocional.</a:t>
            </a:r>
          </a:p>
          <a:p>
            <a:endParaRPr lang="es-MX" sz="280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1D1C533-4DE1-4B7D-B4C3-65026FD81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smtClean="0"/>
              <a:pPr rtl="0"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52175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2A924C4-551F-C4EC-96B4-148D3025B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smtClean="0"/>
              <a:pPr rtl="0"/>
              <a:t>11</a:t>
            </a:fld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270A930-6915-F259-F502-84C7BD0DB8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23" t="22711" r="7965" b="10184"/>
          <a:stretch>
            <a:fillRect/>
          </a:stretch>
        </p:blipFill>
        <p:spPr>
          <a:xfrm>
            <a:off x="1278452" y="854394"/>
            <a:ext cx="9635095" cy="514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63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992" y="2303584"/>
            <a:ext cx="7653528" cy="2250832"/>
          </a:xfrm>
        </p:spPr>
        <p:txBody>
          <a:bodyPr rtlCol="0">
            <a:normAutofit/>
          </a:bodyPr>
          <a:lstStyle>
            <a:defPPr>
              <a:defRPr lang="es-ES"/>
            </a:defPPr>
          </a:lstStyle>
          <a:p>
            <a:pPr algn="ctr" rtl="0"/>
            <a:r>
              <a:rPr lang="es-ES" sz="4800" dirty="0"/>
              <a:t>CUADERNILLO</a:t>
            </a:r>
            <a:br>
              <a:rPr lang="es-ES" sz="4800" dirty="0"/>
            </a:br>
            <a:br>
              <a:rPr lang="es-ES" sz="4800" dirty="0"/>
            </a:br>
            <a:r>
              <a:rPr lang="es-ES" sz="4800" dirty="0"/>
              <a:t>página 2</a:t>
            </a:r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F3DE1AA4-0AE6-C6D5-E252-BBD5ED259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B5CEABB6-07DC-46E8-9B57-56EC44A396E5}" type="slidenum">
              <a:rPr lang="es-ES" smtClean="0"/>
              <a:pPr rtl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8789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2DB1F-6480-DD0E-E1FD-9AE1DE0BC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08AE27C-41E0-CD86-DD4E-870B82EF612E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FCAAC56-5C96-9A4B-F3EC-A845A1B94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smtClean="0"/>
              <a:pPr rtl="0"/>
              <a:t>13</a:t>
            </a:fld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60B8F0D-E877-11D3-8B2A-1A858083D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076" y="0"/>
            <a:ext cx="5555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1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0CA3F-0566-4DA5-3331-BC57483CE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C55A71-14AD-731B-73C9-99E341E60C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3694" y="660358"/>
            <a:ext cx="6594768" cy="5537284"/>
          </a:xfrm>
        </p:spPr>
        <p:txBody>
          <a:bodyPr rtlCol="0">
            <a:normAutofit/>
          </a:bodyPr>
          <a:lstStyle>
            <a:defPPr>
              <a:defRPr lang="es-ES"/>
            </a:defPPr>
          </a:lstStyle>
          <a:p>
            <a:pPr rtl="0"/>
            <a:r>
              <a:rPr lang="es-ES" dirty="0"/>
              <a:t>¿qué es la ansiedad?</a:t>
            </a:r>
          </a:p>
        </p:txBody>
      </p:sp>
      <p:pic>
        <p:nvPicPr>
          <p:cNvPr id="34" name="Marcador de posición de imagen 33" descr="Vista aérea de una intersección de autopista de neón">
            <a:extLst>
              <a:ext uri="{FF2B5EF4-FFF2-40B4-BE49-F238E27FC236}">
                <a16:creationId xmlns:a16="http://schemas.microsoft.com/office/drawing/2014/main" id="{29EB8083-739C-8BCA-C45D-800CA5FF0C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4936" r="24936"/>
          <a:stretch/>
        </p:blipFill>
        <p:spPr>
          <a:xfrm rot="10800000">
            <a:off x="1" y="761322"/>
            <a:ext cx="4076118" cy="6096678"/>
          </a:xfrm>
        </p:spPr>
      </p:pic>
      <p:sp>
        <p:nvSpPr>
          <p:cNvPr id="31" name="Elipse 30">
            <a:extLst>
              <a:ext uri="{FF2B5EF4-FFF2-40B4-BE49-F238E27FC236}">
                <a16:creationId xmlns:a16="http://schemas.microsoft.com/office/drawing/2014/main" id="{3D55E45B-2783-C59E-CF46-67BBAB2E3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4646277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F6DF56CD-A8AF-D0A2-A8A3-D6BF51CFD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660400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425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7877" y="898524"/>
            <a:ext cx="7606895" cy="2029967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ANSIEDAD</a:t>
            </a:r>
          </a:p>
        </p:txBody>
      </p:sp>
      <p:pic>
        <p:nvPicPr>
          <p:cNvPr id="14" name="Marcador de posición de imagen 13" descr="Mujer caminando en una oficina">
            <a:extLst>
              <a:ext uri="{FF2B5EF4-FFF2-40B4-BE49-F238E27FC236}">
                <a16:creationId xmlns:a16="http://schemas.microsoft.com/office/drawing/2014/main" id="{206549BD-D8AF-D3BE-750E-5F8C50CCB5B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35913" r="35913"/>
          <a:stretch/>
        </p:blipFill>
        <p:spPr>
          <a:xfrm>
            <a:off x="1011337" y="9212"/>
            <a:ext cx="2029967" cy="4850544"/>
          </a:xfr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87441910-6501-5C60-C05A-BAFF34C2579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803953" y="1958009"/>
            <a:ext cx="7615274" cy="4641574"/>
          </a:xfrm>
        </p:spPr>
        <p:txBody>
          <a:bodyPr rtlCol="0">
            <a:normAutofit/>
          </a:bodyPr>
          <a:lstStyle>
            <a:defPPr>
              <a:defRPr lang="es-ES"/>
            </a:defPPr>
          </a:lstStyle>
          <a:p>
            <a:pPr algn="just"/>
            <a:r>
              <a:rPr lang="es-MX" sz="2000" dirty="0"/>
              <a:t>Respuesta de nuestro organismo ante un peligro o ante una amenaza. </a:t>
            </a:r>
          </a:p>
          <a:p>
            <a:pPr algn="just"/>
            <a:endParaRPr lang="es-MX" sz="2000" dirty="0"/>
          </a:p>
          <a:p>
            <a:pPr algn="just"/>
            <a:r>
              <a:rPr lang="es-MX" sz="2000" dirty="0"/>
              <a:t>Emoción fuerte ante una situación que da miedo o que preocupa. </a:t>
            </a:r>
          </a:p>
          <a:p>
            <a:pPr algn="just"/>
            <a:endParaRPr lang="es-MX" sz="2000" dirty="0"/>
          </a:p>
          <a:p>
            <a:pPr algn="just"/>
            <a:r>
              <a:rPr lang="es-MX" sz="2000" dirty="0"/>
              <a:t>Ej.: conocer gente nueva, cambiarnos de casa, empezar un trabajo nuevo, ir al dentista. </a:t>
            </a:r>
          </a:p>
          <a:p>
            <a:pPr algn="just"/>
            <a:endParaRPr lang="es-MX" sz="2000" dirty="0"/>
          </a:p>
          <a:p>
            <a:pPr algn="just"/>
            <a:r>
              <a:rPr lang="es-MX" sz="2000" dirty="0"/>
              <a:t>Sirve para </a:t>
            </a:r>
            <a:r>
              <a:rPr lang="es-MX" sz="2000" b="1" dirty="0"/>
              <a:t>protegernos</a:t>
            </a:r>
            <a:r>
              <a:rPr lang="es-MX" sz="2000" dirty="0"/>
              <a:t> de una agresión o de un daño.</a:t>
            </a:r>
            <a:endParaRPr lang="es-ES" sz="2000" dirty="0"/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id="{1C668341-39BE-4448-B29D-2594AE6D7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1853" y="2682814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B31C374B-40F2-4B1E-A9D8-6E5C932FF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2824876"/>
            <a:ext cx="2011680" cy="7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Marcador de número de diapositiva 29">
            <a:extLst>
              <a:ext uri="{FF2B5EF4-FFF2-40B4-BE49-F238E27FC236}">
                <a16:creationId xmlns:a16="http://schemas.microsoft.com/office/drawing/2014/main" id="{32C7587B-DD64-0940-2F6D-21C5F453F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B5CEABB6-07DC-46E8-9B57-56EC44A396E5}" type="slidenum">
              <a:rPr lang="es-ES" smtClean="0"/>
              <a:pPr rtl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93920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63D4D-FF23-82A4-B2A4-DE31C2DA4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0B7655-0C0F-F43A-64DA-DF2807118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992" y="2303584"/>
            <a:ext cx="7653528" cy="2250832"/>
          </a:xfrm>
        </p:spPr>
        <p:txBody>
          <a:bodyPr rtlCol="0">
            <a:normAutofit/>
          </a:bodyPr>
          <a:lstStyle>
            <a:defPPr>
              <a:defRPr lang="es-ES"/>
            </a:defPPr>
          </a:lstStyle>
          <a:p>
            <a:pPr algn="ctr" rtl="0"/>
            <a:r>
              <a:rPr lang="es-ES" sz="4800" dirty="0"/>
              <a:t>CUADERNILLO</a:t>
            </a:r>
            <a:br>
              <a:rPr lang="es-ES" sz="4800" dirty="0"/>
            </a:br>
            <a:br>
              <a:rPr lang="es-ES" sz="4800" dirty="0"/>
            </a:br>
            <a:r>
              <a:rPr lang="es-ES" sz="4800" dirty="0"/>
              <a:t>página 1</a:t>
            </a:r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4FBD53B2-258B-9777-A398-7C42CCC72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B5CEABB6-07DC-46E8-9B57-56EC44A396E5}" type="slidenum">
              <a:rPr lang="es-ES" smtClean="0"/>
              <a:pPr rtl="0"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03982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70F456AB-DA71-B131-4120-350D394BE719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A5880AC-1B6A-8FE8-0484-E550327BE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smtClean="0"/>
              <a:pPr rtl="0"/>
              <a:t>17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6106C29-1926-0F2B-5725-7D897ACD9F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2472"/>
          <a:stretch>
            <a:fillRect/>
          </a:stretch>
        </p:blipFill>
        <p:spPr>
          <a:xfrm>
            <a:off x="2407030" y="779986"/>
            <a:ext cx="7377939" cy="529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05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594128-0EDE-9D08-220E-81220816B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TRASTORNO</a:t>
            </a:r>
            <a:r>
              <a:rPr lang="es-CL" dirty="0"/>
              <a:t> DE ANSIEDAD</a:t>
            </a:r>
            <a:endParaRPr lang="es-419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85B5CE9-0438-AC6A-FE5D-A11FB5AAC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smtClean="0"/>
              <a:pPr rtl="0"/>
              <a:t>18</a:t>
            </a:fld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D4D05E5-A647-E71A-F97E-0A32C5427FD7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s-MX" dirty="0"/>
              <a:t>No cumple la función de protección. Solo hace daño. </a:t>
            </a:r>
          </a:p>
          <a:p>
            <a:r>
              <a:rPr lang="es-MX" dirty="0"/>
              <a:t>Se constituye en un trastorno cuando la emoción:</a:t>
            </a:r>
          </a:p>
          <a:p>
            <a:r>
              <a:rPr lang="es-MX" dirty="0"/>
              <a:t>• es grave o demasiado desagradable. </a:t>
            </a:r>
          </a:p>
          <a:p>
            <a:r>
              <a:rPr lang="es-MX" dirty="0"/>
              <a:t>• dura mucho tiempo. </a:t>
            </a:r>
          </a:p>
          <a:p>
            <a:r>
              <a:rPr lang="es-MX" dirty="0"/>
              <a:t>• se da con mucha frecuencia. </a:t>
            </a:r>
          </a:p>
          <a:p>
            <a:r>
              <a:rPr lang="es-MX" dirty="0"/>
              <a:t>• aparece en situaciones que no son estresantes. </a:t>
            </a:r>
          </a:p>
          <a:p>
            <a:r>
              <a:rPr lang="es-MX" dirty="0"/>
              <a:t>• limita la vida diaria. 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960144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B1A72-4C55-BDC6-65FC-3FAF45B8C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607D82-8934-602F-3D49-AB014F5C9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992" y="2303584"/>
            <a:ext cx="7653528" cy="2250832"/>
          </a:xfrm>
        </p:spPr>
        <p:txBody>
          <a:bodyPr rtlCol="0">
            <a:normAutofit/>
          </a:bodyPr>
          <a:lstStyle>
            <a:defPPr>
              <a:defRPr lang="es-ES"/>
            </a:defPPr>
          </a:lstStyle>
          <a:p>
            <a:pPr algn="ctr" rtl="0"/>
            <a:r>
              <a:rPr lang="es-ES" sz="4800" dirty="0"/>
              <a:t>CUADERNILLO</a:t>
            </a:r>
            <a:br>
              <a:rPr lang="es-ES" sz="4800" dirty="0"/>
            </a:br>
            <a:br>
              <a:rPr lang="es-ES" sz="4800" dirty="0"/>
            </a:br>
            <a:r>
              <a:rPr lang="es-ES" sz="4800" dirty="0"/>
              <a:t>página 3</a:t>
            </a:r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6E9EC26E-5976-09A7-AF4C-048DA965E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B5CEABB6-07DC-46E8-9B57-56EC44A396E5}" type="slidenum">
              <a:rPr lang="es-ES" smtClean="0"/>
              <a:pPr rtl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6928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3950" y="429461"/>
            <a:ext cx="6343650" cy="2668463"/>
          </a:xfrm>
        </p:spPr>
        <p:txBody>
          <a:bodyPr rtlCol="0">
            <a:normAutofit/>
          </a:bodyPr>
          <a:lstStyle>
            <a:defPPr>
              <a:defRPr lang="es-ES"/>
            </a:defPPr>
          </a:lstStyle>
          <a:p>
            <a:pPr rtl="0"/>
            <a:r>
              <a:rPr lang="es-ES" dirty="0"/>
              <a:t>RUTA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938713" y="3300413"/>
            <a:ext cx="6338887" cy="2668587"/>
          </a:xfrm>
        </p:spPr>
        <p:txBody>
          <a:bodyPr rtlCol="0">
            <a:normAutofit lnSpcReduction="10000"/>
          </a:bodyPr>
          <a:lstStyle>
            <a:defPPr>
              <a:defRPr lang="es-ES"/>
            </a:defPPr>
          </a:lstStyle>
          <a:p>
            <a:pPr rtl="0"/>
            <a:r>
              <a:rPr lang="es-ES" dirty="0"/>
              <a:t>Introducción</a:t>
            </a:r>
          </a:p>
          <a:p>
            <a:pPr rtl="0"/>
            <a:r>
              <a:rPr lang="es-ES" dirty="0"/>
              <a:t>¿Qué es la ansiedad?</a:t>
            </a:r>
          </a:p>
          <a:p>
            <a:pPr rtl="0"/>
            <a:r>
              <a:rPr lang="es-ES" dirty="0"/>
              <a:t>¿Cuáles son los síntomas de la ansiedad?</a:t>
            </a:r>
          </a:p>
          <a:p>
            <a:pPr rtl="0"/>
            <a:r>
              <a:rPr lang="es-ES" dirty="0"/>
              <a:t>¿Por qué aparece la ansiedad?</a:t>
            </a:r>
          </a:p>
          <a:p>
            <a:pPr rtl="0"/>
            <a:r>
              <a:rPr lang="es-ES" dirty="0"/>
              <a:t>¿Qué hacer para controlar la ansiedad?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927DCA-F11F-1716-00DA-9EF49F13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B5CEABB6-07DC-46E8-9B57-56EC44A396E5}" type="slidenum">
              <a:rPr lang="es-ES" smtClean="0"/>
              <a:pPr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4B948-B749-0FAF-4460-ABE88AC66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3634B8D3-8177-4967-2FC2-AE010A4B3B69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4E9847-65E1-B36B-241B-997BEE1F0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smtClean="0"/>
              <a:pPr rtl="0"/>
              <a:t>20</a:t>
            </a:fld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7A13A21-DEC9-EAE1-770D-52FDFAAB6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523" y="1726692"/>
            <a:ext cx="9224954" cy="340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13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32EFC-522E-6D08-C041-B63C10F73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5FB4FC-0CF4-8870-2A8B-8AF80BCE7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FORMAS DE ANSIEDAD PATOLÓGICA</a:t>
            </a:r>
            <a:endParaRPr lang="es-419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10EF13C-34F4-5CEE-83C8-AEC6D38A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smtClean="0"/>
              <a:pPr rtl="0"/>
              <a:t>21</a:t>
            </a:fld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B5BF7B4-56BD-69E9-3AE5-E66B36E252CF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s-419" dirty="0"/>
              <a:t>Ansiedad generalizada. </a:t>
            </a:r>
          </a:p>
          <a:p>
            <a:pPr marL="342900" indent="-342900">
              <a:buAutoNum type="arabicPeriod"/>
            </a:pPr>
            <a:r>
              <a:rPr lang="es-419" dirty="0"/>
              <a:t>Ataque de pánico.</a:t>
            </a:r>
          </a:p>
          <a:p>
            <a:pPr marL="342900" indent="-342900">
              <a:buAutoNum type="arabicPeriod"/>
            </a:pPr>
            <a:r>
              <a:rPr lang="es-419" dirty="0"/>
              <a:t>Fobia específica. </a:t>
            </a:r>
          </a:p>
          <a:p>
            <a:pPr marL="342900" indent="-342900">
              <a:buAutoNum type="arabicPeriod"/>
            </a:pPr>
            <a:r>
              <a:rPr lang="es-419" dirty="0"/>
              <a:t>Fobia social. </a:t>
            </a:r>
          </a:p>
          <a:p>
            <a:pPr marL="342900" indent="-342900">
              <a:buAutoNum type="arabicPeriod"/>
            </a:pPr>
            <a:r>
              <a:rPr lang="es-419" dirty="0"/>
              <a:t>Agorafobia. </a:t>
            </a:r>
          </a:p>
        </p:txBody>
      </p:sp>
    </p:spTree>
    <p:extLst>
      <p:ext uri="{BB962C8B-B14F-4D97-AF65-F5344CB8AC3E}">
        <p14:creationId xmlns:p14="http://schemas.microsoft.com/office/powerpoint/2010/main" val="3996694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50D2D-6787-A9C3-4495-41E30A3F75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just"/>
            <a:r>
              <a:rPr lang="es-MX" sz="2800" dirty="0"/>
              <a:t>YADIRA pasa todo el día preocupada por múltiples cosas: dinero, salud, trabajo, futuro, incluso cuando no hay problemas reales. Siente tensión muscular, dificultad para dormir y cansancio continuo. LE DA TEMOR SALIR DE CASA POR MIEDO A SER ASALTADA. </a:t>
            </a:r>
            <a:endParaRPr lang="es-419" sz="2800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FC75E00-6C47-004E-DD5D-24FA0A5E25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859193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66F4D-9718-36D2-FD03-4B8EFFFC7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F2F3B8-B28F-847E-B84A-3B3ED795A3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just"/>
            <a:r>
              <a:rPr lang="es-MX" sz="2800" dirty="0"/>
              <a:t>Odette De repente siente que DE REPENTE el corazón late con fuerza dentro de su pecho, tiene falta de aire, mareo y una sensación de que “algo terrible va a pasar”. El </a:t>
            </a:r>
            <a:r>
              <a:rPr lang="es-MX" sz="2800" dirty="0" err="1"/>
              <a:t>disconfort</a:t>
            </a:r>
            <a:r>
              <a:rPr lang="es-MX" sz="2800" dirty="0"/>
              <a:t> dura </a:t>
            </a:r>
            <a:r>
              <a:rPr lang="es-MX" sz="2800" dirty="0" err="1"/>
              <a:t>habitualemente</a:t>
            </a:r>
            <a:r>
              <a:rPr lang="es-MX" sz="2800" dirty="0"/>
              <a:t> 5 a 20 minutos. Suele aparecer sin aviso.</a:t>
            </a:r>
            <a:endParaRPr lang="es-419" sz="2800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FB33CC0-61B8-3D9F-7A93-F2D12AAEBC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6452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ADAB5-A2FF-0D70-D60E-EEA66E0D9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F9A804-048F-CA7E-D8D9-D7274270DB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just"/>
            <a:r>
              <a:rPr lang="es-MX" sz="2800" dirty="0"/>
              <a:t>HUMBERTO Se siente muy nervioso al hablar en público, ir a reuniones, comer frente a otros o iniciar conversaciones. TIENE UN Miedo intenso de “hacer el ridículo” o ser juzgado. DEBIDO A LO ANTERIOR, Evita ESAS situaciones.</a:t>
            </a:r>
            <a:endParaRPr lang="es-419" sz="2800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F38FF3F-73D5-F382-0E4C-D1302DDBD1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387554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2CC98-9B13-2BD1-972F-EA6D8E071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10973E-74D2-41EE-45D9-A70BCD76B8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just"/>
            <a:r>
              <a:rPr lang="es-MX" sz="2800" dirty="0"/>
              <a:t>Desde la infancia, GERTRUDIS EXPERIMENTA UN MIEDO </a:t>
            </a:r>
            <a:r>
              <a:rPr lang="es-MX" sz="2800" dirty="0" err="1"/>
              <a:t>EXTREMo</a:t>
            </a:r>
            <a:r>
              <a:rPr lang="es-MX" sz="2800" dirty="0"/>
              <a:t> al estar frente a una araña o incluso al estar en presencia de la imagen de una. Ello frecuentemente le genera pánico. </a:t>
            </a:r>
            <a:endParaRPr lang="es-419" sz="2800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0F2F2AB-9E2B-6B7A-9F13-DFF4927726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776475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1E2B6-96D6-DE48-574B-3FDD0F910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7B5958-0C28-80C0-1738-52992876B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3694" y="660358"/>
            <a:ext cx="6594768" cy="5537284"/>
          </a:xfrm>
        </p:spPr>
        <p:txBody>
          <a:bodyPr rtlCol="0">
            <a:normAutofit/>
          </a:bodyPr>
          <a:lstStyle>
            <a:defPPr>
              <a:defRPr lang="es-ES"/>
            </a:defPPr>
          </a:lstStyle>
          <a:p>
            <a:pPr rtl="0"/>
            <a:r>
              <a:rPr lang="es-ES" dirty="0"/>
              <a:t>¿CUÁLES SON LOS SÍNTOMAS DE ANSIEDAD?</a:t>
            </a:r>
          </a:p>
        </p:txBody>
      </p:sp>
      <p:pic>
        <p:nvPicPr>
          <p:cNvPr id="34" name="Marcador de posición de imagen 33" descr="Vista aérea de una intersección de autopista de neón">
            <a:extLst>
              <a:ext uri="{FF2B5EF4-FFF2-40B4-BE49-F238E27FC236}">
                <a16:creationId xmlns:a16="http://schemas.microsoft.com/office/drawing/2014/main" id="{4BE8CE9F-571D-2C69-483C-0C01CC6416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4936" r="24936"/>
          <a:stretch/>
        </p:blipFill>
        <p:spPr>
          <a:xfrm rot="10800000">
            <a:off x="1" y="761322"/>
            <a:ext cx="4076118" cy="6096678"/>
          </a:xfrm>
        </p:spPr>
      </p:pic>
      <p:sp>
        <p:nvSpPr>
          <p:cNvPr id="31" name="Elipse 30">
            <a:extLst>
              <a:ext uri="{FF2B5EF4-FFF2-40B4-BE49-F238E27FC236}">
                <a16:creationId xmlns:a16="http://schemas.microsoft.com/office/drawing/2014/main" id="{3952B2A0-44EE-53C4-2DBB-3E44C5B59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4646277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A62E606-8A69-C49B-7EB9-FA21FFF4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660400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156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DA519-6F4E-2AC2-634E-1510BBE0A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74CA05-098B-5C81-DE2C-80FEAF78A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96112"/>
            <a:ext cx="6059423" cy="1988706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MANIFESTACIONES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8DB864-4AF8-44E3-F30C-F5BE694B528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62000" y="2483041"/>
            <a:ext cx="6597650" cy="3295650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</a:lstStyle>
          <a:p>
            <a:r>
              <a:rPr lang="es-419" dirty="0"/>
              <a:t>La ansiedad puede afectarnos de diferentes maneras.</a:t>
            </a:r>
          </a:p>
          <a:p>
            <a:endParaRPr lang="es-419" dirty="0"/>
          </a:p>
          <a:p>
            <a:r>
              <a:rPr lang="es-419" dirty="0"/>
              <a:t>Puede afectar a:</a:t>
            </a:r>
          </a:p>
          <a:p>
            <a:r>
              <a:rPr lang="es-419" dirty="0"/>
              <a:t>• Nuestro cuerpo.</a:t>
            </a:r>
          </a:p>
          <a:p>
            <a:r>
              <a:rPr lang="es-419" dirty="0"/>
              <a:t>• Nuestros pensamientos.</a:t>
            </a:r>
          </a:p>
          <a:p>
            <a:r>
              <a:rPr lang="es-419" dirty="0"/>
              <a:t>• Nuestras actividades.</a:t>
            </a:r>
          </a:p>
          <a:p>
            <a:endParaRPr lang="es-419" dirty="0"/>
          </a:p>
          <a:p>
            <a:r>
              <a:rPr lang="es-MX" dirty="0"/>
              <a:t>Cada una influye en las demás.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85CBA5-1F30-B3A5-12B3-19D240256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B5CEABB6-07DC-46E8-9B57-56EC44A396E5}" type="slidenum">
              <a:rPr lang="es-ES" smtClean="0"/>
              <a:pPr rtl="0"/>
              <a:t>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59665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171B2-528F-C66F-1535-4F5E03EEB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7DBE81-72AF-5E08-3DEC-144273224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smtClean="0"/>
              <a:pPr rtl="0"/>
              <a:t>28</a:t>
            </a:fld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0B465E9-2161-2FB5-B45A-A8D1C5D94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21"/>
            <a:ext cx="12192000" cy="686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45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A55A8-869E-7F53-AB9B-FACF51FDC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6B2131-1F76-BE94-9610-87166C76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3846" y="896112"/>
            <a:ext cx="4396154" cy="1325563"/>
          </a:xfrm>
        </p:spPr>
        <p:txBody>
          <a:bodyPr/>
          <a:lstStyle/>
          <a:p>
            <a:r>
              <a:rPr lang="es-CL" dirty="0"/>
              <a:t>ANSIEDAD EN EL CUERPO</a:t>
            </a:r>
            <a:endParaRPr lang="es-419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C7BA318-87E6-FF01-165D-67522DA9B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smtClean="0"/>
              <a:pPr rtl="0"/>
              <a:t>29</a:t>
            </a:fld>
            <a:endParaRPr lang="es-ES" dirty="0"/>
          </a:p>
        </p:txBody>
      </p:sp>
      <p:pic>
        <p:nvPicPr>
          <p:cNvPr id="10" name="Imagen 9" descr="Diagrama&#10;&#10;El contenido generado por IA puede ser incorrecto.">
            <a:extLst>
              <a:ext uri="{FF2B5EF4-FFF2-40B4-BE49-F238E27FC236}">
                <a16:creationId xmlns:a16="http://schemas.microsoft.com/office/drawing/2014/main" id="{1D10478D-E48B-BB56-9056-39233CC55F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732"/>
          <a:stretch>
            <a:fillRect/>
          </a:stretch>
        </p:blipFill>
        <p:spPr>
          <a:xfrm>
            <a:off x="0" y="0"/>
            <a:ext cx="6506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95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3694" y="660358"/>
            <a:ext cx="6594768" cy="5537284"/>
          </a:xfrm>
        </p:spPr>
        <p:txBody>
          <a:bodyPr rtlCol="0">
            <a:normAutofit/>
          </a:bodyPr>
          <a:lstStyle>
            <a:defPPr>
              <a:defRPr lang="es-ES"/>
            </a:defPPr>
          </a:lstStyle>
          <a:p>
            <a:pPr rtl="0"/>
            <a:r>
              <a:rPr lang="es-ES" dirty="0"/>
              <a:t>INTRODUCCIÓN</a:t>
            </a:r>
          </a:p>
        </p:txBody>
      </p:sp>
      <p:pic>
        <p:nvPicPr>
          <p:cNvPr id="34" name="Marcador de posición de imagen 33" descr="Vista aérea de una intersección de autopista de neón">
            <a:extLst>
              <a:ext uri="{FF2B5EF4-FFF2-40B4-BE49-F238E27FC236}">
                <a16:creationId xmlns:a16="http://schemas.microsoft.com/office/drawing/2014/main" id="{9289CE93-EC50-55DB-CFE0-1266AEC87B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4936" r="24936"/>
          <a:stretch/>
        </p:blipFill>
        <p:spPr>
          <a:xfrm rot="10800000">
            <a:off x="1" y="761322"/>
            <a:ext cx="4076118" cy="6096678"/>
          </a:xfrm>
        </p:spPr>
      </p:pic>
      <p:sp>
        <p:nvSpPr>
          <p:cNvPr id="31" name="Elipse 30">
            <a:extLst>
              <a:ext uri="{FF2B5EF4-FFF2-40B4-BE49-F238E27FC236}">
                <a16:creationId xmlns:a16="http://schemas.microsoft.com/office/drawing/2014/main" id="{F466A906-2869-BB36-138E-D45F62E92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4646277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06186C3A-548E-AD87-3029-964123530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660400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565CB-C8D4-3552-F1DA-276052887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0CED4D-C0B4-C909-F9C4-BEC75FD85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992" y="2303584"/>
            <a:ext cx="7653528" cy="2250832"/>
          </a:xfrm>
        </p:spPr>
        <p:txBody>
          <a:bodyPr rtlCol="0">
            <a:normAutofit/>
          </a:bodyPr>
          <a:lstStyle>
            <a:defPPr>
              <a:defRPr lang="es-ES"/>
            </a:defPPr>
          </a:lstStyle>
          <a:p>
            <a:pPr algn="ctr" rtl="0"/>
            <a:r>
              <a:rPr lang="es-ES" sz="4800" dirty="0"/>
              <a:t>CUADERNILLO</a:t>
            </a:r>
            <a:br>
              <a:rPr lang="es-ES" sz="4800" dirty="0"/>
            </a:br>
            <a:br>
              <a:rPr lang="es-ES" sz="4800" dirty="0"/>
            </a:br>
            <a:r>
              <a:rPr lang="es-ES" sz="4800" dirty="0"/>
              <a:t>página 3</a:t>
            </a:r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B0744419-028E-60B5-F5D0-02FAFE49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B5CEABB6-07DC-46E8-9B57-56EC44A396E5}" type="slidenum">
              <a:rPr lang="es-ES" smtClean="0"/>
              <a:pPr rtl="0"/>
              <a:t>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30044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41AC1-D7AD-96B6-CB91-99BF032E4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E6EEA96-AA1C-5862-F01B-7CA7A3224F76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1A94391-6230-4087-0158-CDD2C0174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smtClean="0"/>
              <a:pPr rtl="0"/>
              <a:t>31</a:t>
            </a:fld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76AE3A2-03F1-DB5C-F1DD-3A7D5591F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299" y="1113571"/>
            <a:ext cx="7927401" cy="463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16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6EBA6-9394-DABD-6E49-E672299A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C3C319-DCA8-EA86-91A2-73385BEFC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3846" y="896112"/>
            <a:ext cx="4396154" cy="1325563"/>
          </a:xfrm>
        </p:spPr>
        <p:txBody>
          <a:bodyPr/>
          <a:lstStyle/>
          <a:p>
            <a:r>
              <a:rPr lang="es-CL" dirty="0"/>
              <a:t>ANSIEDAD EN LA MENTE</a:t>
            </a:r>
            <a:endParaRPr lang="es-419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FED112-4435-9F8A-D1F3-2FC6186EE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smtClean="0"/>
              <a:pPr rtl="0"/>
              <a:t>32</a:t>
            </a:fld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D2C980-FA2E-13BE-E52F-1CDE01428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1" y="1"/>
            <a:ext cx="6493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090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FC9CE-FAEA-43E8-B797-1162D9E9C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986CAE-E4C1-764A-EC90-19076202A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992" y="2303584"/>
            <a:ext cx="7653528" cy="2250832"/>
          </a:xfrm>
        </p:spPr>
        <p:txBody>
          <a:bodyPr rtlCol="0">
            <a:normAutofit/>
          </a:bodyPr>
          <a:lstStyle>
            <a:defPPr>
              <a:defRPr lang="es-ES"/>
            </a:defPPr>
          </a:lstStyle>
          <a:p>
            <a:pPr algn="ctr" rtl="0"/>
            <a:r>
              <a:rPr lang="es-ES" sz="4800" dirty="0"/>
              <a:t>CUADERNILLO</a:t>
            </a:r>
            <a:br>
              <a:rPr lang="es-ES" sz="4800" dirty="0"/>
            </a:br>
            <a:br>
              <a:rPr lang="es-ES" sz="4800" dirty="0"/>
            </a:br>
            <a:r>
              <a:rPr lang="es-ES" sz="4800" dirty="0"/>
              <a:t>página 3</a:t>
            </a:r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27681ADD-9245-8F6A-D507-A8E08C43A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B5CEABB6-07DC-46E8-9B57-56EC44A396E5}" type="slidenum">
              <a:rPr lang="es-ES" smtClean="0"/>
              <a:pPr rtl="0"/>
              <a:t>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29033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0A097-541C-F8D3-3EF4-46EABD1CE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3051FAA-8A19-565F-165A-C9B67DDD39D7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6FEB60-CBCA-2FB5-1159-0DAEE7313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smtClean="0"/>
              <a:pPr rtl="0"/>
              <a:t>34</a:t>
            </a:fld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67CA35-32E0-98C4-91B5-3D3AF1A9C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575" y="85258"/>
            <a:ext cx="5734850" cy="668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356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EB050-277F-1D0A-772E-77BFCCC21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53AC1B-A9A5-4FEB-AB7B-61C025612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3846" y="896112"/>
            <a:ext cx="4396154" cy="1325563"/>
          </a:xfrm>
        </p:spPr>
        <p:txBody>
          <a:bodyPr/>
          <a:lstStyle/>
          <a:p>
            <a:r>
              <a:rPr lang="es-CL" dirty="0"/>
              <a:t>ANSIEDAD EN LA CONDUCTA</a:t>
            </a:r>
            <a:endParaRPr lang="es-419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53C1F45-328D-188F-E96D-38D527CB8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smtClean="0"/>
              <a:pPr rtl="0"/>
              <a:t>35</a:t>
            </a:fld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63393C5-DF9B-F17E-8EEA-76EF691CA4C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C3602CD-9F72-F51F-6844-6F66B6ED1DAC}"/>
              </a:ext>
            </a:extLst>
          </p:cNvPr>
          <p:cNvSpPr txBox="1"/>
          <p:nvPr/>
        </p:nvSpPr>
        <p:spPr>
          <a:xfrm>
            <a:off x="656492" y="1443841"/>
            <a:ext cx="5334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419" sz="3600" dirty="0"/>
              <a:t>Defendernos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419" sz="3600" dirty="0"/>
              <a:t>Huir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419" sz="3600" dirty="0"/>
              <a:t>No movernos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419" sz="3600" dirty="0"/>
              <a:t>Querer siempre estar en compañía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419" sz="3600" dirty="0"/>
              <a:t>Irritabilidad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419" sz="3600" dirty="0"/>
              <a:t>Conductas agresivas</a:t>
            </a:r>
          </a:p>
        </p:txBody>
      </p:sp>
    </p:spTree>
    <p:extLst>
      <p:ext uri="{BB962C8B-B14F-4D97-AF65-F5344CB8AC3E}">
        <p14:creationId xmlns:p14="http://schemas.microsoft.com/office/powerpoint/2010/main" val="4773359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995E9-2AE6-10EF-4CBA-98C3CF8F3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2FFB25-7923-39D9-A8CC-7916E8813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3694" y="660358"/>
            <a:ext cx="6594768" cy="5537284"/>
          </a:xfrm>
        </p:spPr>
        <p:txBody>
          <a:bodyPr rtlCol="0">
            <a:normAutofit/>
          </a:bodyPr>
          <a:lstStyle>
            <a:defPPr>
              <a:defRPr lang="es-ES"/>
            </a:defPPr>
          </a:lstStyle>
          <a:p>
            <a:pPr rtl="0"/>
            <a:r>
              <a:rPr lang="es-ES" dirty="0"/>
              <a:t>¿por qué aparece la ansiedad?</a:t>
            </a:r>
          </a:p>
        </p:txBody>
      </p:sp>
      <p:pic>
        <p:nvPicPr>
          <p:cNvPr id="34" name="Marcador de posición de imagen 33" descr="Vista aérea de una intersección de autopista de neón">
            <a:extLst>
              <a:ext uri="{FF2B5EF4-FFF2-40B4-BE49-F238E27FC236}">
                <a16:creationId xmlns:a16="http://schemas.microsoft.com/office/drawing/2014/main" id="{B331FD29-10AE-A56F-F808-DF3AC89078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4936" r="24936"/>
          <a:stretch/>
        </p:blipFill>
        <p:spPr>
          <a:xfrm rot="10800000">
            <a:off x="1" y="761322"/>
            <a:ext cx="4076118" cy="6096678"/>
          </a:xfrm>
        </p:spPr>
      </p:pic>
      <p:sp>
        <p:nvSpPr>
          <p:cNvPr id="31" name="Elipse 30">
            <a:extLst>
              <a:ext uri="{FF2B5EF4-FFF2-40B4-BE49-F238E27FC236}">
                <a16:creationId xmlns:a16="http://schemas.microsoft.com/office/drawing/2014/main" id="{D721EF74-AEB1-1D9C-2DA7-4309EA824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4646277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A42A90A1-EE93-7F67-5749-DECBBCD89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660400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49335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0ECF6-AA63-C19E-CCD9-7580268E4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3C9A1F-A1C8-F437-B145-9ABEBD51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96112"/>
            <a:ext cx="6059423" cy="1988706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Factores asociados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D2F4C1-E702-169C-29BC-6B330261B3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62000" y="2483041"/>
            <a:ext cx="6597650" cy="3295650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</a:lstStyle>
          <a:p>
            <a:r>
              <a:rPr lang="es-MX" dirty="0"/>
              <a:t>No hay una sola razón </a:t>
            </a:r>
            <a:r>
              <a:rPr lang="es-419" dirty="0"/>
              <a:t>para sentir ansiedad.</a:t>
            </a:r>
          </a:p>
          <a:p>
            <a:endParaRPr lang="es-419" dirty="0"/>
          </a:p>
          <a:p>
            <a:r>
              <a:rPr lang="es-419" dirty="0"/>
              <a:t>Podemos sentir ansiedad por varias razones.</a:t>
            </a:r>
          </a:p>
          <a:p>
            <a:endParaRPr lang="es-419" dirty="0"/>
          </a:p>
          <a:p>
            <a:r>
              <a:rPr lang="es-419" dirty="0"/>
              <a:t>La ansiedad puede ser una mezcla de diferentes </a:t>
            </a:r>
            <a:r>
              <a:rPr lang="es-419" b="1" dirty="0"/>
              <a:t>factores: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b="1" dirty="0"/>
              <a:t>biológicos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b="1" dirty="0"/>
              <a:t>sociales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b="1" dirty="0"/>
              <a:t>psicológicos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6301D7-4C17-EC06-8AAB-62E6147F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B5CEABB6-07DC-46E8-9B57-56EC44A396E5}" type="slidenum">
              <a:rPr lang="es-ES" smtClean="0"/>
              <a:pPr rtl="0"/>
              <a:t>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060450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25A09-7C62-1CFA-D597-EEB18DBCB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86910-4998-7B83-7703-E3359A996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3846" y="896112"/>
            <a:ext cx="4396154" cy="1325563"/>
          </a:xfrm>
        </p:spPr>
        <p:txBody>
          <a:bodyPr/>
          <a:lstStyle/>
          <a:p>
            <a:r>
              <a:rPr lang="es-CL" dirty="0"/>
              <a:t>FACTORES BIOLÓGICOS</a:t>
            </a:r>
            <a:endParaRPr lang="es-419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BCBD84C-FFD9-E593-4D3D-169B8C0DC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smtClean="0"/>
              <a:pPr rtl="0"/>
              <a:t>38</a:t>
            </a:fld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B2D5E0-1C10-7E96-BC3A-29E1B0C14481}"/>
              </a:ext>
            </a:extLst>
          </p:cNvPr>
          <p:cNvSpPr txBox="1">
            <a:spLocks/>
          </p:cNvSpPr>
          <p:nvPr/>
        </p:nvSpPr>
        <p:spPr>
          <a:xfrm>
            <a:off x="762000" y="1078522"/>
            <a:ext cx="5334000" cy="52778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/>
              <a:t>Síndromes genéticos</a:t>
            </a:r>
          </a:p>
          <a:p>
            <a:r>
              <a:rPr lang="es-CL" dirty="0"/>
              <a:t>Trastornos del desarrollo / sueño</a:t>
            </a:r>
          </a:p>
          <a:p>
            <a:r>
              <a:rPr lang="es-CL" dirty="0"/>
              <a:t>Enfermedad física y/o mental</a:t>
            </a:r>
          </a:p>
          <a:p>
            <a:r>
              <a:rPr lang="es-CL" dirty="0"/>
              <a:t>Accidente</a:t>
            </a:r>
          </a:p>
          <a:p>
            <a:r>
              <a:rPr lang="es-CL" dirty="0"/>
              <a:t>Alteración sensorial</a:t>
            </a:r>
          </a:p>
          <a:p>
            <a:r>
              <a:rPr lang="es-CL" dirty="0"/>
              <a:t>Medicamentos</a:t>
            </a:r>
          </a:p>
          <a:p>
            <a:r>
              <a:rPr lang="es-CL" dirty="0"/>
              <a:t>Antecedente familiar</a:t>
            </a:r>
          </a:p>
          <a:p>
            <a:r>
              <a:rPr lang="es-CL" dirty="0"/>
              <a:t>Dependencia a sustancias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13591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F012A-4E94-E66A-2ED2-1DCBF8AC4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9D2A78-CBBC-A4D9-1B7A-27ECF1F09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3846" y="896112"/>
            <a:ext cx="4396154" cy="1325563"/>
          </a:xfrm>
        </p:spPr>
        <p:txBody>
          <a:bodyPr/>
          <a:lstStyle/>
          <a:p>
            <a:r>
              <a:rPr lang="es-CL" dirty="0"/>
              <a:t>FACTORES sociales</a:t>
            </a:r>
            <a:endParaRPr lang="es-419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9486614-B472-99CB-FA22-E56A4281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smtClean="0"/>
              <a:pPr rtl="0"/>
              <a:t>39</a:t>
            </a:fld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34D95C-3377-0CAC-8CF8-E937754BDFA4}"/>
              </a:ext>
            </a:extLst>
          </p:cNvPr>
          <p:cNvSpPr txBox="1">
            <a:spLocks/>
          </p:cNvSpPr>
          <p:nvPr/>
        </p:nvSpPr>
        <p:spPr>
          <a:xfrm>
            <a:off x="762000" y="1078522"/>
            <a:ext cx="5334000" cy="52778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dirty="0"/>
              <a:t>Ruptura sentimental</a:t>
            </a:r>
          </a:p>
          <a:p>
            <a:pPr algn="just"/>
            <a:r>
              <a:rPr lang="es-CL" dirty="0"/>
              <a:t>Duelo</a:t>
            </a:r>
          </a:p>
          <a:p>
            <a:pPr algn="just"/>
            <a:r>
              <a:rPr lang="es-CL" dirty="0"/>
              <a:t>Discusión</a:t>
            </a:r>
          </a:p>
          <a:p>
            <a:pPr algn="just"/>
            <a:r>
              <a:rPr lang="es-CL" dirty="0"/>
              <a:t>Estrés o presión laboral</a:t>
            </a:r>
          </a:p>
          <a:p>
            <a:pPr algn="just"/>
            <a:r>
              <a:rPr lang="es-CL" dirty="0"/>
              <a:t>Problemas económicos</a:t>
            </a:r>
          </a:p>
          <a:p>
            <a:pPr algn="just"/>
            <a:r>
              <a:rPr lang="es-CL" dirty="0"/>
              <a:t>Falta de redes de apoyo</a:t>
            </a:r>
          </a:p>
          <a:p>
            <a:pPr algn="just"/>
            <a:r>
              <a:rPr lang="es-CL" dirty="0"/>
              <a:t>Ruidos</a:t>
            </a:r>
          </a:p>
          <a:p>
            <a:pPr algn="just"/>
            <a:r>
              <a:rPr lang="es-CL" dirty="0"/>
              <a:t>Cambios de rutina</a:t>
            </a:r>
          </a:p>
          <a:p>
            <a:pPr algn="just"/>
            <a:r>
              <a:rPr lang="es-CL" dirty="0"/>
              <a:t>Trauma</a:t>
            </a:r>
          </a:p>
        </p:txBody>
      </p:sp>
    </p:spTree>
    <p:extLst>
      <p:ext uri="{BB962C8B-B14F-4D97-AF65-F5344CB8AC3E}">
        <p14:creationId xmlns:p14="http://schemas.microsoft.com/office/powerpoint/2010/main" val="4226529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96112"/>
            <a:ext cx="6059423" cy="1988706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¿qué es la salud MENTAL?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62000" y="2483041"/>
            <a:ext cx="6597650" cy="3295650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es-ES"/>
            </a:defPPr>
          </a:lstStyle>
          <a:p>
            <a:pPr algn="just"/>
            <a:r>
              <a:rPr lang="es-MX" dirty="0"/>
              <a:t>Bienestar general de la forma en que: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pensamos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manejamos nuestros sentimientos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/>
              <a:t>nos comportamos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AC050D-BAF4-C23C-F8EC-24DEC429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B5CEABB6-07DC-46E8-9B57-56EC44A396E5}" type="slidenum">
              <a:rPr lang="es-ES" smtClean="0"/>
              <a:pPr rtl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63722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75F57-15AF-6FA5-CB88-CA89F54E8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04E816-7FB7-54E6-1CD6-89D37EBA5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3846" y="896112"/>
            <a:ext cx="4396154" cy="1325563"/>
          </a:xfrm>
        </p:spPr>
        <p:txBody>
          <a:bodyPr>
            <a:normAutofit fontScale="90000"/>
          </a:bodyPr>
          <a:lstStyle/>
          <a:p>
            <a:r>
              <a:rPr lang="es-CL" dirty="0"/>
              <a:t>FACTORES psicológicos</a:t>
            </a:r>
            <a:endParaRPr lang="es-419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3EC7B50-D027-2E9C-524C-B5BB07AC9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smtClean="0"/>
              <a:pPr rtl="0"/>
              <a:t>40</a:t>
            </a:fld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297EE0-91A5-A250-ACD4-AB928038B0F8}"/>
              </a:ext>
            </a:extLst>
          </p:cNvPr>
          <p:cNvSpPr txBox="1">
            <a:spLocks/>
          </p:cNvSpPr>
          <p:nvPr/>
        </p:nvSpPr>
        <p:spPr>
          <a:xfrm>
            <a:off x="762000" y="1078522"/>
            <a:ext cx="5334000" cy="527782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defPPr>
              <a:defRPr lang="es-ES"/>
            </a:defPPr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/>
              <a:t>No tener habilidades de autogestión</a:t>
            </a:r>
          </a:p>
          <a:p>
            <a:r>
              <a:rPr lang="es-419" dirty="0"/>
              <a:t>No tener habilidades para afrontar situaciones difíciles.</a:t>
            </a:r>
          </a:p>
          <a:p>
            <a:r>
              <a:rPr lang="es-419" dirty="0"/>
              <a:t>Tener dificultades para maneja las situaciones.</a:t>
            </a:r>
          </a:p>
          <a:p>
            <a:r>
              <a:rPr lang="es-419" dirty="0"/>
              <a:t>Tener problemas para comunicarnos con las demás personas.</a:t>
            </a:r>
          </a:p>
          <a:p>
            <a:r>
              <a:rPr lang="es-419" dirty="0"/>
              <a:t>Descuidar necesidades personales.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65544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7C904-7DA9-583D-F7D5-F34A91B53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DA1EDE-06FF-1732-264F-574A1298B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992" y="2303584"/>
            <a:ext cx="7653528" cy="2250832"/>
          </a:xfrm>
        </p:spPr>
        <p:txBody>
          <a:bodyPr rtlCol="0">
            <a:normAutofit/>
          </a:bodyPr>
          <a:lstStyle>
            <a:defPPr>
              <a:defRPr lang="es-ES"/>
            </a:defPPr>
          </a:lstStyle>
          <a:p>
            <a:pPr algn="ctr" rtl="0"/>
            <a:r>
              <a:rPr lang="es-ES" sz="4800" dirty="0"/>
              <a:t>CUADERNILLO</a:t>
            </a:r>
            <a:br>
              <a:rPr lang="es-ES" sz="4800" dirty="0"/>
            </a:br>
            <a:br>
              <a:rPr lang="es-ES" sz="4800" dirty="0"/>
            </a:br>
            <a:r>
              <a:rPr lang="es-ES" sz="4800" dirty="0"/>
              <a:t>página 4</a:t>
            </a:r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45FA6F25-B289-B418-2410-B233A1BE9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B5CEABB6-07DC-46E8-9B57-56EC44A396E5}" type="slidenum">
              <a:rPr lang="es-ES" smtClean="0"/>
              <a:pPr rtl="0"/>
              <a:t>41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46347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575EA-4EA4-9450-A2C9-E2765BEAC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350ED6DF-C54E-C273-5B81-730A7F34F2B7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355B1C4-A3FA-2EF8-289B-99A187533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smtClean="0"/>
              <a:pPr rtl="0"/>
              <a:t>42</a:t>
            </a:fld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907360A-C058-3404-EB85-E1CE65E0C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097" y="0"/>
            <a:ext cx="5835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318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6B5B8-BBB7-A167-5927-614E7421D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ED8A9E-2B4B-DB61-659D-5F30A46C6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992" y="2303584"/>
            <a:ext cx="7653528" cy="2250832"/>
          </a:xfrm>
        </p:spPr>
        <p:txBody>
          <a:bodyPr rtlCol="0">
            <a:normAutofit/>
          </a:bodyPr>
          <a:lstStyle>
            <a:defPPr>
              <a:defRPr lang="es-ES"/>
            </a:defPPr>
          </a:lstStyle>
          <a:p>
            <a:pPr algn="ctr" rtl="0"/>
            <a:r>
              <a:rPr lang="es-ES" sz="4800" dirty="0"/>
              <a:t>DUDAS </a:t>
            </a:r>
            <a:br>
              <a:rPr lang="es-ES" sz="4800" dirty="0"/>
            </a:br>
            <a:r>
              <a:rPr lang="es-ES" sz="4800" dirty="0"/>
              <a:t>Y</a:t>
            </a:r>
            <a:br>
              <a:rPr lang="es-ES" sz="4800" dirty="0"/>
            </a:br>
            <a:r>
              <a:rPr lang="es-ES" sz="4800" dirty="0"/>
              <a:t>ACOTACIONES</a:t>
            </a:r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D2BCE54D-DF6E-C554-A3F8-F8030CB5F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B5CEABB6-07DC-46E8-9B57-56EC44A396E5}" type="slidenum">
              <a:rPr lang="es-ES" smtClean="0"/>
              <a:pPr rtl="0"/>
              <a:t>43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660204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F0667-44F2-AB1A-11B9-EF2BD139B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9E3AE3-7BF7-80EE-2D4E-CCAABE311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4772" y="677918"/>
            <a:ext cx="6856292" cy="3590596"/>
          </a:xfrm>
        </p:spPr>
        <p:txBody>
          <a:bodyPr rtlCol="0">
            <a:normAutofit/>
          </a:bodyPr>
          <a:lstStyle>
            <a:defPPr>
              <a:defRPr lang="es-ES"/>
            </a:defPPr>
          </a:lstStyle>
          <a:p>
            <a:pPr rtl="0"/>
            <a:r>
              <a:rPr lang="es-ES" dirty="0"/>
              <a:t>TALLER DE ANSIEDAD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7F369D7-CE77-131D-337C-E69DB5064652}"/>
              </a:ext>
            </a:extLst>
          </p:cNvPr>
          <p:cNvSpPr txBox="1"/>
          <p:nvPr/>
        </p:nvSpPr>
        <p:spPr>
          <a:xfrm>
            <a:off x="6907696" y="5277678"/>
            <a:ext cx="50490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solidFill>
                  <a:schemeClr val="bg1"/>
                </a:solidFill>
              </a:rPr>
              <a:t>Benjamín Coloma Pedraza</a:t>
            </a:r>
          </a:p>
          <a:p>
            <a:pPr algn="ctr"/>
            <a:r>
              <a:rPr lang="es-CL" dirty="0">
                <a:solidFill>
                  <a:schemeClr val="bg1"/>
                </a:solidFill>
              </a:rPr>
              <a:t>Psicoeducación en la </a:t>
            </a:r>
            <a:r>
              <a:rPr lang="es-CL" dirty="0" err="1">
                <a:solidFill>
                  <a:schemeClr val="bg1"/>
                </a:solidFill>
              </a:rPr>
              <a:t>comunida</a:t>
            </a:r>
            <a:r>
              <a:rPr lang="es-419" dirty="0">
                <a:solidFill>
                  <a:schemeClr val="bg1"/>
                </a:solidFill>
              </a:rPr>
              <a:t>d</a:t>
            </a:r>
          </a:p>
          <a:p>
            <a:pPr algn="ctr"/>
            <a:r>
              <a:rPr lang="es-419" dirty="0">
                <a:solidFill>
                  <a:schemeClr val="bg1"/>
                </a:solidFill>
              </a:rPr>
              <a:t>Diplomado en psiquiatría y salud mental, manejo de situaciones críticas de salud mental, medicina del sueño, TEA y TDAH.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055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4B9640F-91F1-D98A-A608-E157AC9F9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smtClean="0"/>
              <a:pPr rtl="0"/>
              <a:t>5</a:t>
            </a:fld>
            <a:endParaRPr lang="es-ES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23EDC38-030C-6428-EA5C-F499E6EDF6F8}"/>
              </a:ext>
            </a:extLst>
          </p:cNvPr>
          <p:cNvSpPr txBox="1">
            <a:spLocks/>
          </p:cNvSpPr>
          <p:nvPr/>
        </p:nvSpPr>
        <p:spPr>
          <a:xfrm>
            <a:off x="181638" y="964095"/>
            <a:ext cx="5642692" cy="5367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800" dirty="0"/>
              <a:t>ME SIENTO </a:t>
            </a:r>
            <a:r>
              <a:rPr lang="es-CL" sz="2800" dirty="0">
                <a:solidFill>
                  <a:srgbClr val="FF0000"/>
                </a:solidFill>
              </a:rPr>
              <a:t>EMOCIONADO.</a:t>
            </a:r>
            <a:endParaRPr lang="es-419" dirty="0">
              <a:solidFill>
                <a:srgbClr val="FF0000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5524BA61-8B7C-378E-5B03-DF7703CBBC8F}"/>
              </a:ext>
            </a:extLst>
          </p:cNvPr>
          <p:cNvSpPr txBox="1">
            <a:spLocks/>
          </p:cNvSpPr>
          <p:nvPr/>
        </p:nvSpPr>
        <p:spPr>
          <a:xfrm>
            <a:off x="761422" y="2208280"/>
            <a:ext cx="5185492" cy="196711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dirty="0"/>
              <a:t>HOY ESTOY DE UN </a:t>
            </a:r>
            <a:r>
              <a:rPr lang="es-CL" dirty="0">
                <a:solidFill>
                  <a:srgbClr val="FF0000"/>
                </a:solidFill>
              </a:rPr>
              <a:t>HUMOR</a:t>
            </a:r>
            <a:r>
              <a:rPr lang="es-CL" dirty="0"/>
              <a:t> TERRIBLE.</a:t>
            </a:r>
            <a:endParaRPr lang="es-419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4658CC77-27ED-504C-2F1D-564E08C04DF6}"/>
              </a:ext>
            </a:extLst>
          </p:cNvPr>
          <p:cNvSpPr txBox="1">
            <a:spLocks/>
          </p:cNvSpPr>
          <p:nvPr/>
        </p:nvSpPr>
        <p:spPr>
          <a:xfrm>
            <a:off x="6245087" y="964095"/>
            <a:ext cx="5642692" cy="210378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10000"/>
          </a:bodyPr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Cada canción que ella escribe refleja el </a:t>
            </a:r>
            <a:r>
              <a:rPr lang="es-MX" dirty="0">
                <a:solidFill>
                  <a:srgbClr val="FF0000"/>
                </a:solidFill>
              </a:rPr>
              <a:t>sentimiento</a:t>
            </a:r>
            <a:r>
              <a:rPr lang="es-MX" dirty="0"/>
              <a:t> que tiene por la música. </a:t>
            </a:r>
            <a:endParaRPr lang="es-419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44B7308C-8258-8E39-D4D4-4F39E5F106F8}"/>
              </a:ext>
            </a:extLst>
          </p:cNvPr>
          <p:cNvSpPr txBox="1">
            <a:spLocks/>
          </p:cNvSpPr>
          <p:nvPr/>
        </p:nvSpPr>
        <p:spPr>
          <a:xfrm>
            <a:off x="6245087" y="3907043"/>
            <a:ext cx="5642692" cy="5367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419" dirty="0">
              <a:solidFill>
                <a:srgbClr val="FF0000"/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06DD48E9-639E-F0D8-F989-F62492DFF709}"/>
              </a:ext>
            </a:extLst>
          </p:cNvPr>
          <p:cNvSpPr txBox="1">
            <a:spLocks/>
          </p:cNvSpPr>
          <p:nvPr/>
        </p:nvSpPr>
        <p:spPr>
          <a:xfrm>
            <a:off x="6096000" y="3589250"/>
            <a:ext cx="5642692" cy="5367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25000" lnSpcReduction="20000"/>
          </a:bodyPr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10400" dirty="0"/>
              <a:t>Él no </a:t>
            </a:r>
            <a:r>
              <a:rPr lang="es-CL" sz="10300" dirty="0"/>
              <a:t>puede </a:t>
            </a:r>
            <a:r>
              <a:rPr lang="es-CL" sz="10400" dirty="0"/>
              <a:t>controlar sus </a:t>
            </a:r>
            <a:r>
              <a:rPr lang="es-CL" sz="10400" dirty="0">
                <a:solidFill>
                  <a:srgbClr val="FF0000"/>
                </a:solidFill>
              </a:rPr>
              <a:t>sentimientos.</a:t>
            </a:r>
            <a:endParaRPr lang="es-419" sz="10400" dirty="0">
              <a:solidFill>
                <a:srgbClr val="FF0000"/>
              </a:solidFill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5DFCB87-6191-97F3-2F49-743DD0EE8900}"/>
              </a:ext>
            </a:extLst>
          </p:cNvPr>
          <p:cNvSpPr txBox="1">
            <a:spLocks/>
          </p:cNvSpPr>
          <p:nvPr/>
        </p:nvSpPr>
        <p:spPr>
          <a:xfrm>
            <a:off x="1169504" y="5551278"/>
            <a:ext cx="9594573" cy="5367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25000" lnSpcReduction="20000"/>
          </a:bodyPr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10400" dirty="0"/>
              <a:t>SE LE HA VISTO DE BAJO </a:t>
            </a:r>
            <a:r>
              <a:rPr lang="es-CL" sz="10400" dirty="0">
                <a:solidFill>
                  <a:srgbClr val="FF0000"/>
                </a:solidFill>
              </a:rPr>
              <a:t>ÁNIMO</a:t>
            </a:r>
            <a:r>
              <a:rPr lang="es-CL" sz="10400" dirty="0"/>
              <a:t> EN EL ÚLTIMO TIEMPO Y LLORA EN OCASIONES EN EL BAÑO DEL TRABAJO. </a:t>
            </a:r>
            <a:endParaRPr lang="es-419" sz="10400" dirty="0">
              <a:solidFill>
                <a:srgbClr val="FF0000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615A5D2-1AE7-A4B3-A347-21A643D821C7}"/>
              </a:ext>
            </a:extLst>
          </p:cNvPr>
          <p:cNvSpPr txBox="1">
            <a:spLocks/>
          </p:cNvSpPr>
          <p:nvPr/>
        </p:nvSpPr>
        <p:spPr>
          <a:xfrm>
            <a:off x="1386949" y="4712114"/>
            <a:ext cx="5642692" cy="5367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/>
          </a:bodyPr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800" dirty="0"/>
              <a:t>Tengo un vacío </a:t>
            </a:r>
            <a:r>
              <a:rPr lang="es-CL" sz="2800" dirty="0" err="1">
                <a:solidFill>
                  <a:srgbClr val="FF0000"/>
                </a:solidFill>
              </a:rPr>
              <a:t>EMOCIONAl</a:t>
            </a:r>
            <a:r>
              <a:rPr lang="es-CL" sz="2800" dirty="0">
                <a:solidFill>
                  <a:srgbClr val="FF0000"/>
                </a:solidFill>
              </a:rPr>
              <a:t>.</a:t>
            </a:r>
            <a:endParaRPr lang="es-419" dirty="0">
              <a:solidFill>
                <a:srgbClr val="FF0000"/>
              </a:solidFill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C0E670A5-68E4-91C5-375E-B029BAD05E2C}"/>
              </a:ext>
            </a:extLst>
          </p:cNvPr>
          <p:cNvSpPr txBox="1">
            <a:spLocks/>
          </p:cNvSpPr>
          <p:nvPr/>
        </p:nvSpPr>
        <p:spPr>
          <a:xfrm rot="5400000">
            <a:off x="-3195282" y="3160643"/>
            <a:ext cx="6858001" cy="5367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10000"/>
          </a:bodyPr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800" dirty="0"/>
              <a:t>Estoy lleno de </a:t>
            </a:r>
            <a:r>
              <a:rPr lang="es-CL" sz="2800" dirty="0" err="1">
                <a:solidFill>
                  <a:srgbClr val="FF0000"/>
                </a:solidFill>
              </a:rPr>
              <a:t>EMOCIONes</a:t>
            </a:r>
            <a:r>
              <a:rPr lang="es-CL" sz="2800" dirty="0">
                <a:solidFill>
                  <a:srgbClr val="FF0000"/>
                </a:solidFill>
              </a:rPr>
              <a:t> </a:t>
            </a:r>
            <a:r>
              <a:rPr lang="es-CL" sz="2800" dirty="0"/>
              <a:t>negativas.</a:t>
            </a:r>
            <a:endParaRPr lang="es-419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4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E3856-C047-D5FA-2BA4-2D93653F1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>
            <a:extLst>
              <a:ext uri="{FF2B5EF4-FFF2-40B4-BE49-F238E27FC236}">
                <a16:creationId xmlns:a16="http://schemas.microsoft.com/office/drawing/2014/main" id="{4CA1E901-70B5-4A93-7673-45734544CA60}"/>
              </a:ext>
            </a:extLst>
          </p:cNvPr>
          <p:cNvSpPr/>
          <p:nvPr/>
        </p:nvSpPr>
        <p:spPr>
          <a:xfrm>
            <a:off x="6002157" y="1427439"/>
            <a:ext cx="4283766" cy="404522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5F0D3E74-F281-0AAB-7641-253B404803A5}"/>
              </a:ext>
            </a:extLst>
          </p:cNvPr>
          <p:cNvSpPr/>
          <p:nvPr/>
        </p:nvSpPr>
        <p:spPr>
          <a:xfrm>
            <a:off x="1982858" y="1385335"/>
            <a:ext cx="4283766" cy="404522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1D3C8666-8853-CEBD-C87D-900A3CDF3ADE}"/>
              </a:ext>
            </a:extLst>
          </p:cNvPr>
          <p:cNvSpPr/>
          <p:nvPr/>
        </p:nvSpPr>
        <p:spPr>
          <a:xfrm>
            <a:off x="3954117" y="2676249"/>
            <a:ext cx="4283766" cy="404522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441643E1-DCBA-AC87-8244-D8DB381F186E}"/>
              </a:ext>
            </a:extLst>
          </p:cNvPr>
          <p:cNvSpPr/>
          <p:nvPr/>
        </p:nvSpPr>
        <p:spPr>
          <a:xfrm>
            <a:off x="3954117" y="94421"/>
            <a:ext cx="4283766" cy="404522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9DAA614-1748-278F-6BB4-DB1DAC663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960" y="3067017"/>
            <a:ext cx="4096080" cy="723966"/>
          </a:xfrm>
        </p:spPr>
        <p:txBody>
          <a:bodyPr/>
          <a:lstStyle/>
          <a:p>
            <a:pPr algn="ctr"/>
            <a:r>
              <a:rPr lang="es-CL" dirty="0"/>
              <a:t>SENTIMIENTO</a:t>
            </a:r>
            <a:endParaRPr lang="es-419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8245462-A184-7613-4005-79EE6206D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smtClean="0"/>
              <a:pPr rtl="0"/>
              <a:t>6</a:t>
            </a:fld>
            <a:endParaRPr lang="es-ES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BD15CC5B-FA08-8CFC-9DF6-A824D38D87AF}"/>
              </a:ext>
            </a:extLst>
          </p:cNvPr>
          <p:cNvSpPr txBox="1">
            <a:spLocks/>
          </p:cNvSpPr>
          <p:nvPr/>
        </p:nvSpPr>
        <p:spPr>
          <a:xfrm>
            <a:off x="4047960" y="1035261"/>
            <a:ext cx="4096080" cy="7239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dirty="0"/>
              <a:t>EMOCIÓN</a:t>
            </a:r>
            <a:endParaRPr lang="es-419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7BDA031-6A8D-6D25-BB94-710C24BBCFD5}"/>
              </a:ext>
            </a:extLst>
          </p:cNvPr>
          <p:cNvSpPr txBox="1">
            <a:spLocks/>
          </p:cNvSpPr>
          <p:nvPr/>
        </p:nvSpPr>
        <p:spPr>
          <a:xfrm>
            <a:off x="4047960" y="5098773"/>
            <a:ext cx="4096080" cy="7239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dirty="0"/>
              <a:t>ÁNIMO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483786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AB65E7-E4A2-78E9-6A28-DA627CF66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EMOCIÓN</a:t>
            </a:r>
            <a:endParaRPr lang="es-419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12311F-6EE1-ACBD-D407-870C725DBC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2307868"/>
            <a:ext cx="10663375" cy="4304278"/>
          </a:xfrm>
        </p:spPr>
        <p:txBody>
          <a:bodyPr>
            <a:normAutofit/>
          </a:bodyPr>
          <a:lstStyle/>
          <a:p>
            <a:pPr algn="just"/>
            <a:r>
              <a:rPr lang="es-MX" sz="2800" dirty="0"/>
              <a:t>Es una </a:t>
            </a:r>
            <a:r>
              <a:rPr lang="es-MX" sz="2800" b="1" dirty="0"/>
              <a:t>respuesta</a:t>
            </a:r>
            <a:r>
              <a:rPr lang="es-MX" sz="2800" dirty="0"/>
              <a:t> psicológica y fisiológica que experimentamos ante un </a:t>
            </a:r>
            <a:r>
              <a:rPr lang="es-MX" sz="2800" b="1" dirty="0"/>
              <a:t>estímulo</a:t>
            </a:r>
            <a:r>
              <a:rPr lang="es-MX" sz="2800" dirty="0"/>
              <a:t>. Las emociones influyen en nuestros pensamientos, decisiones y comportamientos, y suelen ir acompañadas de cambios corporales.</a:t>
            </a:r>
          </a:p>
          <a:p>
            <a:pPr marL="0" indent="0" algn="just">
              <a:buNone/>
            </a:pPr>
            <a:r>
              <a:rPr lang="es-MX" sz="2800" b="1" dirty="0"/>
              <a:t>Ejemplos </a:t>
            </a:r>
          </a:p>
          <a:p>
            <a:pPr algn="just"/>
            <a:r>
              <a:rPr lang="es-MX" sz="2800" b="1" dirty="0"/>
              <a:t>Alegría</a:t>
            </a:r>
            <a:r>
              <a:rPr lang="es-MX" sz="2800" dirty="0"/>
              <a:t>: sensación de bienestar, entusiasmo o satisfacción.</a:t>
            </a:r>
          </a:p>
          <a:p>
            <a:pPr algn="just"/>
            <a:r>
              <a:rPr lang="es-MX" sz="2800" b="1" dirty="0"/>
              <a:t>Tristeza</a:t>
            </a:r>
            <a:r>
              <a:rPr lang="es-MX" sz="2800" dirty="0"/>
              <a:t>: sentimiento de pena, desánimo o pérdida.</a:t>
            </a:r>
          </a:p>
          <a:p>
            <a:pPr algn="just"/>
            <a:r>
              <a:rPr lang="es-MX" sz="2800" b="1" dirty="0"/>
              <a:t>Miedo</a:t>
            </a:r>
            <a:r>
              <a:rPr lang="es-MX" sz="2800" dirty="0"/>
              <a:t>: respuesta ante una amenaza real o imaginaria.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29D5E70-3B48-BE52-77BA-AE76DE1D4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smtClean="0"/>
              <a:pPr rtl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6639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0AE39-32BD-5F51-5697-0E97EC1A4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2EB611-8027-C9EC-EED6-78A65E475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EMOCIÓN</a:t>
            </a:r>
            <a:endParaRPr lang="es-419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DE7CB3-CF23-EC9A-28D8-A53A841342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2417197"/>
            <a:ext cx="10663375" cy="3737541"/>
          </a:xfrm>
        </p:spPr>
        <p:txBody>
          <a:bodyPr>
            <a:normAutofit/>
          </a:bodyPr>
          <a:lstStyle/>
          <a:p>
            <a:pPr algn="just"/>
            <a:r>
              <a:rPr lang="es-MX" sz="2800" b="1" dirty="0"/>
              <a:t>Miedo</a:t>
            </a:r>
            <a:r>
              <a:rPr lang="es-MX" sz="2800" dirty="0"/>
              <a:t>: respuesta ante una amenaza real o imaginaria.</a:t>
            </a:r>
          </a:p>
          <a:p>
            <a:pPr algn="just"/>
            <a:r>
              <a:rPr lang="es-MX" sz="2800" b="1" dirty="0"/>
              <a:t>Ira</a:t>
            </a:r>
            <a:r>
              <a:rPr lang="es-MX" sz="2800" dirty="0"/>
              <a:t>: sensación de enfado o frustración intensa.</a:t>
            </a:r>
          </a:p>
          <a:p>
            <a:pPr algn="just"/>
            <a:r>
              <a:rPr lang="es-MX" sz="2800" b="1" dirty="0"/>
              <a:t>Sorpresa</a:t>
            </a:r>
            <a:r>
              <a:rPr lang="es-MX" sz="2800" dirty="0"/>
              <a:t>: reacción ante algo inesperado.</a:t>
            </a:r>
          </a:p>
          <a:p>
            <a:pPr algn="just"/>
            <a:r>
              <a:rPr lang="es-MX" sz="2800" b="1" dirty="0"/>
              <a:t>Asco</a:t>
            </a:r>
            <a:r>
              <a:rPr lang="es-MX" sz="2800" dirty="0"/>
              <a:t>: rechazo o repulsión hacia algo desagradable.</a:t>
            </a:r>
          </a:p>
          <a:p>
            <a:pPr algn="just"/>
            <a:r>
              <a:rPr lang="es-MX" sz="2800" b="1" dirty="0"/>
              <a:t>Ansiedad</a:t>
            </a:r>
            <a:r>
              <a:rPr lang="es-MX" sz="2800" dirty="0"/>
              <a:t>: inquietud o preocupación anticipada.</a:t>
            </a:r>
          </a:p>
          <a:p>
            <a:pPr algn="just"/>
            <a:r>
              <a:rPr lang="es-MX" sz="2800" b="1" dirty="0"/>
              <a:t>Calma</a:t>
            </a:r>
            <a:r>
              <a:rPr lang="es-MX" sz="2800" dirty="0"/>
              <a:t>: sensación de tranquilidad y serenidad.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B27CB31-70FE-E0EF-E1E0-5B040D13C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smtClean="0"/>
              <a:pPr rtl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12797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8F56B-0D7D-A7F9-B2C3-8532A40EF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5734DC-1CD9-B55B-B0E6-01432488C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SENTIMIENTO</a:t>
            </a:r>
            <a:endParaRPr lang="es-419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60AB36-0209-1238-0E3A-5E1B9976A3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2417197"/>
            <a:ext cx="10663375" cy="3737541"/>
          </a:xfrm>
        </p:spPr>
        <p:txBody>
          <a:bodyPr>
            <a:normAutofit/>
          </a:bodyPr>
          <a:lstStyle/>
          <a:p>
            <a:pPr algn="just"/>
            <a:r>
              <a:rPr lang="es-MX" sz="2800" dirty="0"/>
              <a:t>Sentimiento es la </a:t>
            </a:r>
            <a:r>
              <a:rPr lang="es-MX" sz="2800" b="1" dirty="0"/>
              <a:t>experiencia</a:t>
            </a:r>
            <a:r>
              <a:rPr lang="es-MX" sz="2800" dirty="0"/>
              <a:t> subjetiva y consciente que surge a partir de una emoción.</a:t>
            </a:r>
            <a:br>
              <a:rPr lang="es-MX" sz="2800" dirty="0"/>
            </a:br>
            <a:endParaRPr lang="es-MX" sz="2800" dirty="0"/>
          </a:p>
          <a:p>
            <a:pPr algn="just"/>
            <a:r>
              <a:rPr lang="es-MX" sz="2800" dirty="0"/>
              <a:t>Mientras que la emoción es más intensa, breve y suele producir cambios fisiológicos automáticos, el sentimiento es más </a:t>
            </a:r>
            <a:r>
              <a:rPr lang="es-MX" sz="2800" b="1" dirty="0"/>
              <a:t>duradero</a:t>
            </a:r>
            <a:r>
              <a:rPr lang="es-MX" sz="2800" dirty="0"/>
              <a:t>, </a:t>
            </a:r>
            <a:r>
              <a:rPr lang="es-MX" sz="2800" b="1" dirty="0"/>
              <a:t>reflexivo</a:t>
            </a:r>
            <a:r>
              <a:rPr lang="es-MX" sz="2800" dirty="0"/>
              <a:t> y está influido por nuestros pensamientos, recuerdos y creencias.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55B16CA-B3CB-6BA8-ABE8-DDB22057E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smtClean="0"/>
              <a:pPr rtl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05985407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ar">
  <a:themeElements>
    <a:clrScheme name="Custom 74">
      <a:dk1>
        <a:sysClr val="windowText" lastClr="000000"/>
      </a:dk1>
      <a:lt1>
        <a:sysClr val="window" lastClr="FFFFFF"/>
      </a:lt1>
      <a:dk2>
        <a:srgbClr val="F8F0E3"/>
      </a:dk2>
      <a:lt2>
        <a:srgbClr val="E7E6E6"/>
      </a:lt2>
      <a:accent1>
        <a:srgbClr val="224E7F"/>
      </a:accent1>
      <a:accent2>
        <a:srgbClr val="385E88"/>
      </a:accent2>
      <a:accent3>
        <a:srgbClr val="AA2070"/>
      </a:accent3>
      <a:accent4>
        <a:srgbClr val="EC008C"/>
      </a:accent4>
      <a:accent5>
        <a:srgbClr val="582156"/>
      </a:accent5>
      <a:accent6>
        <a:srgbClr val="958EA2"/>
      </a:accent6>
      <a:hlink>
        <a:srgbClr val="0563C1"/>
      </a:hlink>
      <a:folHlink>
        <a:srgbClr val="954F72"/>
      </a:folHlink>
    </a:clrScheme>
    <a:fontScheme name="Custom 112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2316625_TF33968143_Win32" id="{FD55521C-97B8-455D-B14F-4B365F441772}" vid="{700AE2DC-749E-4702-88ED-A17DDD6F6BA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51406B-581B-4C29-A833-E33D8A6AB0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65614A-92F9-4391-AC3D-F3F5B0704F99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18903D25-5BE2-4D9E-B7D8-BE1DCAE2DC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{1E7A7A41-8906-44D9-BD17-F872B6F2860D}TF55c86556-70ea-476e-aa05-13a38f2d5b0d9d059710_win32-466d335bc4d7</Template>
  <TotalTime>331</TotalTime>
  <Words>1498</Words>
  <Application>Microsoft Office PowerPoint</Application>
  <PresentationFormat>Panorámica</PresentationFormat>
  <Paragraphs>238</Paragraphs>
  <Slides>44</Slides>
  <Notes>29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8" baseType="lpstr">
      <vt:lpstr>Arial</vt:lpstr>
      <vt:lpstr>Avenir Next LT Pro</vt:lpstr>
      <vt:lpstr>Calibri</vt:lpstr>
      <vt:lpstr>Personalizar</vt:lpstr>
      <vt:lpstr>TALLER DE ANSIEDAD</vt:lpstr>
      <vt:lpstr>RUTA</vt:lpstr>
      <vt:lpstr>INTRODUCCIÓN</vt:lpstr>
      <vt:lpstr>¿qué es la salud MENTAL?</vt:lpstr>
      <vt:lpstr>Presentación de PowerPoint</vt:lpstr>
      <vt:lpstr>SENTIMIENTO</vt:lpstr>
      <vt:lpstr>EMOCIÓN</vt:lpstr>
      <vt:lpstr>EMOCIÓN</vt:lpstr>
      <vt:lpstr>SENTIMIENTO</vt:lpstr>
      <vt:lpstr>SENTIMIENTO</vt:lpstr>
      <vt:lpstr>Presentación de PowerPoint</vt:lpstr>
      <vt:lpstr>CUADERNILLO  página 2</vt:lpstr>
      <vt:lpstr>Presentación de PowerPoint</vt:lpstr>
      <vt:lpstr>¿qué es la ansiedad?</vt:lpstr>
      <vt:lpstr>ANSIEDAD</vt:lpstr>
      <vt:lpstr>CUADERNILLO  página 1</vt:lpstr>
      <vt:lpstr>Presentación de PowerPoint</vt:lpstr>
      <vt:lpstr>TRASTORNO DE ANSIEDAD</vt:lpstr>
      <vt:lpstr>CUADERNILLO  página 3</vt:lpstr>
      <vt:lpstr>Presentación de PowerPoint</vt:lpstr>
      <vt:lpstr>FORMAS DE ANSIEDAD PATOLÓGICA</vt:lpstr>
      <vt:lpstr>YADIRA pasa todo el día preocupada por múltiples cosas: dinero, salud, trabajo, futuro, incluso cuando no hay problemas reales. Siente tensión muscular, dificultad para dormir y cansancio continuo. LE DA TEMOR SALIR DE CASA POR MIEDO A SER ASALTADA. </vt:lpstr>
      <vt:lpstr>Odette De repente siente que DE REPENTE el corazón late con fuerza dentro de su pecho, tiene falta de aire, mareo y una sensación de que “algo terrible va a pasar”. El disconfort dura habitualemente 5 a 20 minutos. Suele aparecer sin aviso.</vt:lpstr>
      <vt:lpstr>HUMBERTO Se siente muy nervioso al hablar en público, ir a reuniones, comer frente a otros o iniciar conversaciones. TIENE UN Miedo intenso de “hacer el ridículo” o ser juzgado. DEBIDO A LO ANTERIOR, Evita ESAS situaciones.</vt:lpstr>
      <vt:lpstr>Desde la infancia, GERTRUDIS EXPERIMENTA UN MIEDO EXTREMo al estar frente a una araña o incluso al estar en presencia de la imagen de una. Ello frecuentemente le genera pánico. </vt:lpstr>
      <vt:lpstr>¿CUÁLES SON LOS SÍNTOMAS DE ANSIEDAD?</vt:lpstr>
      <vt:lpstr>MANIFESTACIONES</vt:lpstr>
      <vt:lpstr>Presentación de PowerPoint</vt:lpstr>
      <vt:lpstr>ANSIEDAD EN EL CUERPO</vt:lpstr>
      <vt:lpstr>CUADERNILLO  página 3</vt:lpstr>
      <vt:lpstr>Presentación de PowerPoint</vt:lpstr>
      <vt:lpstr>ANSIEDAD EN LA MENTE</vt:lpstr>
      <vt:lpstr>CUADERNILLO  página 3</vt:lpstr>
      <vt:lpstr>Presentación de PowerPoint</vt:lpstr>
      <vt:lpstr>ANSIEDAD EN LA CONDUCTA</vt:lpstr>
      <vt:lpstr>¿por qué aparece la ansiedad?</vt:lpstr>
      <vt:lpstr>Factores asociados</vt:lpstr>
      <vt:lpstr>FACTORES BIOLÓGICOS</vt:lpstr>
      <vt:lpstr>FACTORES sociales</vt:lpstr>
      <vt:lpstr>FACTORES psicológicos</vt:lpstr>
      <vt:lpstr>CUADERNILLO  página 4</vt:lpstr>
      <vt:lpstr>Presentación de PowerPoint</vt:lpstr>
      <vt:lpstr>DUDAS  Y ACOTACIONES</vt:lpstr>
      <vt:lpstr>TALLER DE ANSIEDAD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Benjamin Coloma</dc:creator>
  <cp:lastModifiedBy>Benjamin Coloma</cp:lastModifiedBy>
  <cp:revision>11</cp:revision>
  <dcterms:created xsi:type="dcterms:W3CDTF">2025-11-18T20:38:10Z</dcterms:created>
  <dcterms:modified xsi:type="dcterms:W3CDTF">2025-11-20T23:45:23Z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